
<file path=[Content_Types].xml><?xml version="1.0" encoding="utf-8"?>
<Types xmlns="http://schemas.openxmlformats.org/package/2006/content-types">
  <Default Extension="bin" ContentType="application/vnd.openxmlformats-officedocument.oleObject"/>
  <Default Extension="png" ContentType="image/png"/>
  <Default Extension="rels" ContentType="application/vnd.openxmlformats-package.relationships+xml"/>
  <Default Extension="svg" ContentType="image/svg+xml"/>
  <Default Extension="wmf" ContentType="image/x-wm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charts/chart1.xml" ContentType="application/vnd.openxmlformats-officedocument.drawingml.char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4"/>
  </p:sldMasterIdLst>
  <p:notesMasterIdLst>
    <p:notesMasterId r:id="rId13"/>
  </p:notesMasterIdLst>
  <p:handoutMasterIdLst>
    <p:handoutMasterId r:id="rId14"/>
  </p:handoutMasterIdLst>
  <p:sldIdLst>
    <p:sldId id="2144327889" r:id="rId5"/>
    <p:sldId id="2144327890" r:id="rId6"/>
    <p:sldId id="2144327891" r:id="rId7"/>
    <p:sldId id="2144327893" r:id="rId8"/>
    <p:sldId id="2144327894" r:id="rId9"/>
    <p:sldId id="2144327896" r:id="rId10"/>
    <p:sldId id="2144327895" r:id="rId11"/>
    <p:sldId id="2103813491" r:id="rId1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1pPr>
    <a:lvl2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2pPr>
    <a:lvl3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3pPr>
    <a:lvl4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4pPr>
    <a:lvl5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5pPr>
    <a:lvl6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6pPr>
    <a:lvl7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7pPr>
    <a:lvl8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8pPr>
    <a:lvl9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Default Section" id="{58DE636E-7582-49BD-BA4B-0EFE84258ED5}">
          <p14:sldIdLst>
            <p14:sldId id="2144327889"/>
            <p14:sldId id="2144327890"/>
            <p14:sldId id="2144327891"/>
            <p14:sldId id="2144327893"/>
            <p14:sldId id="2144327894"/>
            <p14:sldId id="2144327896"/>
            <p14:sldId id="2144327895"/>
            <p14:sldId id="2103813491"/>
          </p14:sldIdLst>
        </p14:section>
      </p14:sectionLst>
    </p:ext>
    <p:ext uri="{EFAFB233-063F-42B5-8137-9DF3F51BA10A}">
      <p15:sldGuideLst xmlns:p15="http://schemas.microsoft.com/office/powerpoint/2012/main">
        <p15:guide id="1" orient="horz" pos="4032" userDrawn="1">
          <p15:clr>
            <a:srgbClr val="A4A3A4"/>
          </p15:clr>
        </p15:guide>
        <p15:guide id="2" pos="739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72C5"/>
    <a:srgbClr val="525252"/>
    <a:srgbClr val="FFFFFF"/>
    <a:srgbClr val="00C7FD"/>
    <a:srgbClr val="0068B5"/>
    <a:srgbClr val="004A86"/>
    <a:srgbClr val="FC646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596" autoAdjust="0"/>
    <p:restoredTop sz="95226" autoAdjust="0"/>
  </p:normalViewPr>
  <p:slideViewPr>
    <p:cSldViewPr snapToGrid="0" snapToObjects="1">
      <p:cViewPr varScale="1">
        <p:scale>
          <a:sx n="80" d="100"/>
          <a:sy n="80" d="100"/>
        </p:scale>
        <p:origin x="480" y="67"/>
      </p:cViewPr>
      <p:guideLst>
        <p:guide orient="horz" pos="4032"/>
        <p:guide pos="7392"/>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24360"/>
    </p:cViewPr>
  </p:sorterViewPr>
  <p:notesViewPr>
    <p:cSldViewPr snapToGrid="0" snapToObjects="1">
      <p:cViewPr varScale="1">
        <p:scale>
          <a:sx n="59" d="100"/>
          <a:sy n="59" d="100"/>
        </p:scale>
        <p:origin x="1603" y="6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85003499999999999"/>
        </c:manualLayout>
      </c:layout>
      <c:pieChart>
        <c:varyColors val="0"/>
        <c:dLbls>
          <c:showLegendKey val="0"/>
          <c:showVal val="0"/>
          <c:showCatName val="0"/>
          <c:showSerName val="0"/>
          <c:showPercent val="0"/>
          <c:showBubbleSize val="0"/>
          <c:showLeaderLines val="0"/>
        </c:dLbls>
        <c:firstSliceAng val="0"/>
      </c:pieChart>
      <c:spPr>
        <a:noFill/>
        <a:ln w="12700" cap="flat">
          <a:noFill/>
          <a:miter lim="400000"/>
        </a:ln>
        <a:effectLst/>
      </c:spPr>
    </c:plotArea>
    <c:legend>
      <c:legendPos val="b"/>
      <c:layout>
        <c:manualLayout>
          <c:xMode val="edge"/>
          <c:yMode val="edge"/>
          <c:x val="4.1227E-2"/>
          <c:y val="0.95121999999999995"/>
          <c:w val="0.91754599999999997"/>
          <c:h val="4.8779599999999999E-2"/>
        </c:manualLayout>
      </c:layout>
      <c:overlay val="1"/>
      <c:spPr>
        <a:noFill/>
        <a:ln w="12700" cap="flat">
          <a:noFill/>
          <a:miter lim="400000"/>
        </a:ln>
        <a:effectLst/>
      </c:spPr>
      <c:txPr>
        <a:bodyPr rot="0"/>
        <a:lstStyle/>
        <a:p>
          <a:pPr>
            <a:defRPr sz="1800" b="0" i="0" u="none" strike="noStrike">
              <a:solidFill>
                <a:srgbClr val="000000"/>
              </a:solidFill>
              <a:latin typeface="Intel Clear"/>
            </a:defRPr>
          </a:pPr>
          <a:endParaRPr lang="en-US"/>
        </a:p>
      </c:txPr>
    </c:legend>
    <c:plotVisOnly val="1"/>
    <c:dispBlanksAs val="gap"/>
    <c:showDLblsOverMax val="1"/>
  </c:chart>
  <c:spPr>
    <a:noFill/>
    <a:ln>
      <a:noFill/>
    </a:ln>
    <a:effectLst/>
  </c:sp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6BA480D-A8F1-4497-9E7A-9CFA8AEB722B}" type="doc">
      <dgm:prSet loTypeId="urn:microsoft.com/office/officeart/2005/8/layout/bProcess4" loCatId="process" qsTypeId="urn:microsoft.com/office/officeart/2005/8/quickstyle/simple1" qsCatId="simple" csTypeId="urn:microsoft.com/office/officeart/2005/8/colors/colorful4" csCatId="colorful" phldr="1"/>
      <dgm:spPr/>
      <dgm:t>
        <a:bodyPr/>
        <a:lstStyle/>
        <a:p>
          <a:endParaRPr lang="en-US"/>
        </a:p>
      </dgm:t>
    </dgm:pt>
    <dgm:pt modelId="{1F7A6654-20D0-4F1A-A394-ED02B2A33315}">
      <dgm:prSet phldrT="[Text]"/>
      <dgm:spPr/>
      <dgm:t>
        <a:bodyPr/>
        <a:lstStyle/>
        <a:p>
          <a:r>
            <a:rPr lang="en-US" dirty="0"/>
            <a:t>Data Collection and Organization</a:t>
          </a:r>
        </a:p>
      </dgm:t>
    </dgm:pt>
    <dgm:pt modelId="{1F02869B-B980-49B8-B190-EA6F9D9DBBD3}" type="parTrans" cxnId="{A8E1021D-7FFF-4822-AEA8-7EDBEC3BC913}">
      <dgm:prSet/>
      <dgm:spPr/>
      <dgm:t>
        <a:bodyPr/>
        <a:lstStyle/>
        <a:p>
          <a:endParaRPr lang="en-US"/>
        </a:p>
      </dgm:t>
    </dgm:pt>
    <dgm:pt modelId="{97889B45-ADB4-4866-9AB2-8E04CBA5778B}" type="sibTrans" cxnId="{A8E1021D-7FFF-4822-AEA8-7EDBEC3BC913}">
      <dgm:prSet/>
      <dgm:spPr/>
      <dgm:t>
        <a:bodyPr/>
        <a:lstStyle/>
        <a:p>
          <a:endParaRPr lang="en-US"/>
        </a:p>
      </dgm:t>
    </dgm:pt>
    <dgm:pt modelId="{3D4D6CA2-EEF7-48D9-8C6B-1C91D828FB29}">
      <dgm:prSet phldrT="[Text]"/>
      <dgm:spPr/>
      <dgm:t>
        <a:bodyPr/>
        <a:lstStyle/>
        <a:p>
          <a:r>
            <a:rPr lang="en-US" b="1" dirty="0"/>
            <a:t>Enable Intel Extensions – oneAPI data analytics kit</a:t>
          </a:r>
        </a:p>
      </dgm:t>
    </dgm:pt>
    <dgm:pt modelId="{5787A943-664E-4A0B-A1DF-4D5FCFDF3571}" type="parTrans" cxnId="{8D4695F9-6621-428A-8B20-131AE4668F73}">
      <dgm:prSet/>
      <dgm:spPr/>
      <dgm:t>
        <a:bodyPr/>
        <a:lstStyle/>
        <a:p>
          <a:endParaRPr lang="en-US"/>
        </a:p>
      </dgm:t>
    </dgm:pt>
    <dgm:pt modelId="{FA6EFFDA-7032-4E8F-BA5E-82FEA759F1DD}" type="sibTrans" cxnId="{8D4695F9-6621-428A-8B20-131AE4668F73}">
      <dgm:prSet/>
      <dgm:spPr/>
      <dgm:t>
        <a:bodyPr/>
        <a:lstStyle/>
        <a:p>
          <a:endParaRPr lang="en-US"/>
        </a:p>
      </dgm:t>
    </dgm:pt>
    <dgm:pt modelId="{B138371F-674B-46EA-AED5-9386A949E17F}">
      <dgm:prSet phldrT="[Text]"/>
      <dgm:spPr/>
      <dgm:t>
        <a:bodyPr/>
        <a:lstStyle/>
        <a:p>
          <a:r>
            <a:rPr lang="en-US" dirty="0"/>
            <a:t>Data Preprocessing</a:t>
          </a:r>
        </a:p>
      </dgm:t>
    </dgm:pt>
    <dgm:pt modelId="{73037F84-6E21-4F00-A6A4-2F14F2D27762}" type="parTrans" cxnId="{D6337ED1-C33B-45B1-AAFE-BEEB47CA5E5E}">
      <dgm:prSet/>
      <dgm:spPr/>
      <dgm:t>
        <a:bodyPr/>
        <a:lstStyle/>
        <a:p>
          <a:endParaRPr lang="en-US"/>
        </a:p>
      </dgm:t>
    </dgm:pt>
    <dgm:pt modelId="{1C689FB3-4A4B-44BE-BC3A-A91F141128F6}" type="sibTrans" cxnId="{D6337ED1-C33B-45B1-AAFE-BEEB47CA5E5E}">
      <dgm:prSet/>
      <dgm:spPr/>
      <dgm:t>
        <a:bodyPr/>
        <a:lstStyle/>
        <a:p>
          <a:endParaRPr lang="en-US"/>
        </a:p>
      </dgm:t>
    </dgm:pt>
    <dgm:pt modelId="{99B75A92-0AB0-4E7A-82C3-A3C9C9EFE93C}">
      <dgm:prSet phldrT="[Text]"/>
      <dgm:spPr/>
      <dgm:t>
        <a:bodyPr/>
        <a:lstStyle/>
        <a:p>
          <a:r>
            <a:rPr lang="en-US" dirty="0"/>
            <a:t>Training , Validation and Testing of Data</a:t>
          </a:r>
        </a:p>
      </dgm:t>
    </dgm:pt>
    <dgm:pt modelId="{C093CCE8-74D5-41BB-BA6B-CE5FD6BEC4B9}" type="parTrans" cxnId="{B9849A5B-7285-4C87-8051-04DFC2ECADC0}">
      <dgm:prSet/>
      <dgm:spPr/>
      <dgm:t>
        <a:bodyPr/>
        <a:lstStyle/>
        <a:p>
          <a:endParaRPr lang="en-US"/>
        </a:p>
      </dgm:t>
    </dgm:pt>
    <dgm:pt modelId="{62D765DD-5299-4529-A1F6-C87AE9441397}" type="sibTrans" cxnId="{B9849A5B-7285-4C87-8051-04DFC2ECADC0}">
      <dgm:prSet/>
      <dgm:spPr/>
      <dgm:t>
        <a:bodyPr/>
        <a:lstStyle/>
        <a:p>
          <a:endParaRPr lang="en-US"/>
        </a:p>
      </dgm:t>
    </dgm:pt>
    <dgm:pt modelId="{DE6FCAA8-3772-4A3A-97EE-055E0F0ECD04}">
      <dgm:prSet phldrT="[Text]"/>
      <dgm:spPr/>
      <dgm:t>
        <a:bodyPr/>
        <a:lstStyle/>
        <a:p>
          <a:r>
            <a:rPr lang="en-US" dirty="0"/>
            <a:t>Load yolov5 and create YAML file for training , test and validation of data</a:t>
          </a:r>
        </a:p>
      </dgm:t>
    </dgm:pt>
    <dgm:pt modelId="{618DFE58-5782-4A82-954D-24E2BF61725D}" type="parTrans" cxnId="{E43737CE-386F-41DA-8F7A-BAC61DAD3FD5}">
      <dgm:prSet/>
      <dgm:spPr/>
      <dgm:t>
        <a:bodyPr/>
        <a:lstStyle/>
        <a:p>
          <a:endParaRPr lang="en-US"/>
        </a:p>
      </dgm:t>
    </dgm:pt>
    <dgm:pt modelId="{8DFCD0C8-177B-45CD-8FF6-43E46FB5B9F4}" type="sibTrans" cxnId="{E43737CE-386F-41DA-8F7A-BAC61DAD3FD5}">
      <dgm:prSet/>
      <dgm:spPr/>
      <dgm:t>
        <a:bodyPr/>
        <a:lstStyle/>
        <a:p>
          <a:endParaRPr lang="en-US"/>
        </a:p>
      </dgm:t>
    </dgm:pt>
    <dgm:pt modelId="{66B52804-28A3-4D87-B5AB-378D2E16DB8B}">
      <dgm:prSet phldrT="[Text]"/>
      <dgm:spPr/>
      <dgm:t>
        <a:bodyPr/>
        <a:lstStyle/>
        <a:p>
          <a:r>
            <a:rPr lang="en-US" dirty="0"/>
            <a:t>Execute code with correct parameters</a:t>
          </a:r>
        </a:p>
      </dgm:t>
    </dgm:pt>
    <dgm:pt modelId="{BE8951F6-5BFD-4D72-9640-008D1F128384}" type="parTrans" cxnId="{FFA03CD2-4F03-4495-9DA4-715081AB08ED}">
      <dgm:prSet/>
      <dgm:spPr/>
      <dgm:t>
        <a:bodyPr/>
        <a:lstStyle/>
        <a:p>
          <a:endParaRPr lang="en-US"/>
        </a:p>
      </dgm:t>
    </dgm:pt>
    <dgm:pt modelId="{2D0F98C7-689D-4FDC-A841-0F5640A63B82}" type="sibTrans" cxnId="{FFA03CD2-4F03-4495-9DA4-715081AB08ED}">
      <dgm:prSet/>
      <dgm:spPr/>
      <dgm:t>
        <a:bodyPr/>
        <a:lstStyle/>
        <a:p>
          <a:endParaRPr lang="en-US"/>
        </a:p>
      </dgm:t>
    </dgm:pt>
    <dgm:pt modelId="{2C74D4B3-1338-4A36-A3CA-0D7BB135E757}">
      <dgm:prSet phldrT="[Text]"/>
      <dgm:spPr/>
      <dgm:t>
        <a:bodyPr/>
        <a:lstStyle/>
        <a:p>
          <a:r>
            <a:rPr lang="en-US" dirty="0"/>
            <a:t>Submit job and check status , Validation images shows output</a:t>
          </a:r>
        </a:p>
      </dgm:t>
    </dgm:pt>
    <dgm:pt modelId="{F14E49F4-5204-4765-AB62-DFF78AA6669F}" type="parTrans" cxnId="{4BDF9F46-3ECD-4362-9BA9-DA6372972DE7}">
      <dgm:prSet/>
      <dgm:spPr/>
      <dgm:t>
        <a:bodyPr/>
        <a:lstStyle/>
        <a:p>
          <a:endParaRPr lang="en-US"/>
        </a:p>
      </dgm:t>
    </dgm:pt>
    <dgm:pt modelId="{10353EBA-826A-45ED-AC42-3CD7CC50F06F}" type="sibTrans" cxnId="{4BDF9F46-3ECD-4362-9BA9-DA6372972DE7}">
      <dgm:prSet/>
      <dgm:spPr/>
      <dgm:t>
        <a:bodyPr/>
        <a:lstStyle/>
        <a:p>
          <a:endParaRPr lang="en-US"/>
        </a:p>
      </dgm:t>
    </dgm:pt>
    <dgm:pt modelId="{0A67355D-9CEB-46D6-8676-85AFA6F6C756}">
      <dgm:prSet phldrT="[Text]"/>
      <dgm:spPr/>
      <dgm:t>
        <a:bodyPr/>
        <a:lstStyle/>
        <a:p>
          <a:r>
            <a:rPr lang="en-US" dirty="0"/>
            <a:t>Confusion Matrix is generated, and model is tested successfully</a:t>
          </a:r>
        </a:p>
      </dgm:t>
    </dgm:pt>
    <dgm:pt modelId="{100AEBA8-36FB-454F-999C-39296773587A}" type="parTrans" cxnId="{12BC4FB2-7BDC-42DC-AC9B-80ECB74D6A49}">
      <dgm:prSet/>
      <dgm:spPr/>
      <dgm:t>
        <a:bodyPr/>
        <a:lstStyle/>
        <a:p>
          <a:endParaRPr lang="en-US"/>
        </a:p>
      </dgm:t>
    </dgm:pt>
    <dgm:pt modelId="{E2EAD653-0988-4F07-B4A9-CE38940B3A38}" type="sibTrans" cxnId="{12BC4FB2-7BDC-42DC-AC9B-80ECB74D6A49}">
      <dgm:prSet/>
      <dgm:spPr/>
      <dgm:t>
        <a:bodyPr/>
        <a:lstStyle/>
        <a:p>
          <a:endParaRPr lang="en-US"/>
        </a:p>
      </dgm:t>
    </dgm:pt>
    <dgm:pt modelId="{365B6DAA-07DF-4FE7-9032-A18B2D2A4DF6}">
      <dgm:prSet phldrT="[Text]"/>
      <dgm:spPr/>
      <dgm:t>
        <a:bodyPr/>
        <a:lstStyle/>
        <a:p>
          <a:r>
            <a:rPr lang="en-US" dirty="0"/>
            <a:t>Deployment of the app in web</a:t>
          </a:r>
        </a:p>
      </dgm:t>
    </dgm:pt>
    <dgm:pt modelId="{07F62FC1-6578-4036-87E7-E77AAA4E373C}" type="parTrans" cxnId="{1570D475-8630-4F31-A086-6E0EE451A0CA}">
      <dgm:prSet/>
      <dgm:spPr/>
      <dgm:t>
        <a:bodyPr/>
        <a:lstStyle/>
        <a:p>
          <a:endParaRPr lang="en-US"/>
        </a:p>
      </dgm:t>
    </dgm:pt>
    <dgm:pt modelId="{C12B440B-F1A8-4509-B53D-F708772F4AD3}" type="sibTrans" cxnId="{1570D475-8630-4F31-A086-6E0EE451A0CA}">
      <dgm:prSet/>
      <dgm:spPr/>
      <dgm:t>
        <a:bodyPr/>
        <a:lstStyle/>
        <a:p>
          <a:endParaRPr lang="en-US"/>
        </a:p>
      </dgm:t>
    </dgm:pt>
    <dgm:pt modelId="{3E9A2663-D781-4DF2-B51E-B8A28ACE20B3}" type="pres">
      <dgm:prSet presAssocID="{46BA480D-A8F1-4497-9E7A-9CFA8AEB722B}" presName="Name0" presStyleCnt="0">
        <dgm:presLayoutVars>
          <dgm:dir/>
          <dgm:resizeHandles/>
        </dgm:presLayoutVars>
      </dgm:prSet>
      <dgm:spPr/>
    </dgm:pt>
    <dgm:pt modelId="{DBFEB43D-F7B2-496D-81A7-3A9607482A14}" type="pres">
      <dgm:prSet presAssocID="{1F7A6654-20D0-4F1A-A394-ED02B2A33315}" presName="compNode" presStyleCnt="0"/>
      <dgm:spPr/>
    </dgm:pt>
    <dgm:pt modelId="{A982071E-21BB-4111-AAD5-CB7DDA9676DD}" type="pres">
      <dgm:prSet presAssocID="{1F7A6654-20D0-4F1A-A394-ED02B2A33315}" presName="dummyConnPt" presStyleCnt="0"/>
      <dgm:spPr/>
    </dgm:pt>
    <dgm:pt modelId="{4831FD4C-4ADB-4A9C-B6D0-8133761958EB}" type="pres">
      <dgm:prSet presAssocID="{1F7A6654-20D0-4F1A-A394-ED02B2A33315}" presName="node" presStyleLbl="node1" presStyleIdx="0" presStyleCnt="9">
        <dgm:presLayoutVars>
          <dgm:bulletEnabled val="1"/>
        </dgm:presLayoutVars>
      </dgm:prSet>
      <dgm:spPr/>
    </dgm:pt>
    <dgm:pt modelId="{887B9F1D-0524-49A9-A863-F4546C9CF0DF}" type="pres">
      <dgm:prSet presAssocID="{97889B45-ADB4-4866-9AB2-8E04CBA5778B}" presName="sibTrans" presStyleLbl="bgSibTrans2D1" presStyleIdx="0" presStyleCnt="8"/>
      <dgm:spPr/>
    </dgm:pt>
    <dgm:pt modelId="{8B85C56B-67BB-4245-90AF-BF811E4E473A}" type="pres">
      <dgm:prSet presAssocID="{3D4D6CA2-EEF7-48D9-8C6B-1C91D828FB29}" presName="compNode" presStyleCnt="0"/>
      <dgm:spPr/>
    </dgm:pt>
    <dgm:pt modelId="{85C16AB3-9E86-4EDC-A538-D7111FDBEBAF}" type="pres">
      <dgm:prSet presAssocID="{3D4D6CA2-EEF7-48D9-8C6B-1C91D828FB29}" presName="dummyConnPt" presStyleCnt="0"/>
      <dgm:spPr/>
    </dgm:pt>
    <dgm:pt modelId="{490DF90C-9008-46D6-A691-C475E60D83B6}" type="pres">
      <dgm:prSet presAssocID="{3D4D6CA2-EEF7-48D9-8C6B-1C91D828FB29}" presName="node" presStyleLbl="node1" presStyleIdx="1" presStyleCnt="9">
        <dgm:presLayoutVars>
          <dgm:bulletEnabled val="1"/>
        </dgm:presLayoutVars>
      </dgm:prSet>
      <dgm:spPr/>
    </dgm:pt>
    <dgm:pt modelId="{7CCEEBE2-B30E-4493-B118-527FFFE00230}" type="pres">
      <dgm:prSet presAssocID="{FA6EFFDA-7032-4E8F-BA5E-82FEA759F1DD}" presName="sibTrans" presStyleLbl="bgSibTrans2D1" presStyleIdx="1" presStyleCnt="8"/>
      <dgm:spPr/>
    </dgm:pt>
    <dgm:pt modelId="{BE891581-9A5B-4D2E-82DC-01AECC238E1B}" type="pres">
      <dgm:prSet presAssocID="{B138371F-674B-46EA-AED5-9386A949E17F}" presName="compNode" presStyleCnt="0"/>
      <dgm:spPr/>
    </dgm:pt>
    <dgm:pt modelId="{CCDF58BE-3E7C-403E-94FF-FFDE69F44E58}" type="pres">
      <dgm:prSet presAssocID="{B138371F-674B-46EA-AED5-9386A949E17F}" presName="dummyConnPt" presStyleCnt="0"/>
      <dgm:spPr/>
    </dgm:pt>
    <dgm:pt modelId="{6B1A4606-F8C0-4B31-8F34-2D411359C3C2}" type="pres">
      <dgm:prSet presAssocID="{B138371F-674B-46EA-AED5-9386A949E17F}" presName="node" presStyleLbl="node1" presStyleIdx="2" presStyleCnt="9">
        <dgm:presLayoutVars>
          <dgm:bulletEnabled val="1"/>
        </dgm:presLayoutVars>
      </dgm:prSet>
      <dgm:spPr/>
    </dgm:pt>
    <dgm:pt modelId="{5F58630C-70C8-4D34-BB5B-F83FBDA28A21}" type="pres">
      <dgm:prSet presAssocID="{1C689FB3-4A4B-44BE-BC3A-A91F141128F6}" presName="sibTrans" presStyleLbl="bgSibTrans2D1" presStyleIdx="2" presStyleCnt="8"/>
      <dgm:spPr/>
    </dgm:pt>
    <dgm:pt modelId="{8EEE5A70-8B37-4DDD-8D36-6A72D89230E2}" type="pres">
      <dgm:prSet presAssocID="{99B75A92-0AB0-4E7A-82C3-A3C9C9EFE93C}" presName="compNode" presStyleCnt="0"/>
      <dgm:spPr/>
    </dgm:pt>
    <dgm:pt modelId="{1B3E9F55-0805-4A3B-B4F9-BE39C2678957}" type="pres">
      <dgm:prSet presAssocID="{99B75A92-0AB0-4E7A-82C3-A3C9C9EFE93C}" presName="dummyConnPt" presStyleCnt="0"/>
      <dgm:spPr/>
    </dgm:pt>
    <dgm:pt modelId="{6624ACF3-EC6C-4BA7-8C31-F26F07489249}" type="pres">
      <dgm:prSet presAssocID="{99B75A92-0AB0-4E7A-82C3-A3C9C9EFE93C}" presName="node" presStyleLbl="node1" presStyleIdx="3" presStyleCnt="9">
        <dgm:presLayoutVars>
          <dgm:bulletEnabled val="1"/>
        </dgm:presLayoutVars>
      </dgm:prSet>
      <dgm:spPr/>
    </dgm:pt>
    <dgm:pt modelId="{EDE2399A-5C33-4A56-9BC1-6BA68F24CB16}" type="pres">
      <dgm:prSet presAssocID="{62D765DD-5299-4529-A1F6-C87AE9441397}" presName="sibTrans" presStyleLbl="bgSibTrans2D1" presStyleIdx="3" presStyleCnt="8"/>
      <dgm:spPr/>
    </dgm:pt>
    <dgm:pt modelId="{B02D47CB-5427-4A36-80E7-D0575D8C67C3}" type="pres">
      <dgm:prSet presAssocID="{DE6FCAA8-3772-4A3A-97EE-055E0F0ECD04}" presName="compNode" presStyleCnt="0"/>
      <dgm:spPr/>
    </dgm:pt>
    <dgm:pt modelId="{ECFAD0BA-4CC5-40D7-AE02-7BF87B8DE09B}" type="pres">
      <dgm:prSet presAssocID="{DE6FCAA8-3772-4A3A-97EE-055E0F0ECD04}" presName="dummyConnPt" presStyleCnt="0"/>
      <dgm:spPr/>
    </dgm:pt>
    <dgm:pt modelId="{C6B5202E-611A-4DB3-A2BD-86C986B3EC18}" type="pres">
      <dgm:prSet presAssocID="{DE6FCAA8-3772-4A3A-97EE-055E0F0ECD04}" presName="node" presStyleLbl="node1" presStyleIdx="4" presStyleCnt="9">
        <dgm:presLayoutVars>
          <dgm:bulletEnabled val="1"/>
        </dgm:presLayoutVars>
      </dgm:prSet>
      <dgm:spPr/>
    </dgm:pt>
    <dgm:pt modelId="{079ACA2B-E122-4804-A457-4138EB8489BA}" type="pres">
      <dgm:prSet presAssocID="{8DFCD0C8-177B-45CD-8FF6-43E46FB5B9F4}" presName="sibTrans" presStyleLbl="bgSibTrans2D1" presStyleIdx="4" presStyleCnt="8"/>
      <dgm:spPr/>
    </dgm:pt>
    <dgm:pt modelId="{B42B11B4-2B7A-4BEF-ABF4-149EDDA3C797}" type="pres">
      <dgm:prSet presAssocID="{66B52804-28A3-4D87-B5AB-378D2E16DB8B}" presName="compNode" presStyleCnt="0"/>
      <dgm:spPr/>
    </dgm:pt>
    <dgm:pt modelId="{53A66DE8-1230-4BF3-9491-85A5D1EC6F69}" type="pres">
      <dgm:prSet presAssocID="{66B52804-28A3-4D87-B5AB-378D2E16DB8B}" presName="dummyConnPt" presStyleCnt="0"/>
      <dgm:spPr/>
    </dgm:pt>
    <dgm:pt modelId="{36B6A57E-8D93-4492-B696-769B2637DDCC}" type="pres">
      <dgm:prSet presAssocID="{66B52804-28A3-4D87-B5AB-378D2E16DB8B}" presName="node" presStyleLbl="node1" presStyleIdx="5" presStyleCnt="9">
        <dgm:presLayoutVars>
          <dgm:bulletEnabled val="1"/>
        </dgm:presLayoutVars>
      </dgm:prSet>
      <dgm:spPr/>
    </dgm:pt>
    <dgm:pt modelId="{05C4F5E9-A1BF-400E-B753-9CD242B32D80}" type="pres">
      <dgm:prSet presAssocID="{2D0F98C7-689D-4FDC-A841-0F5640A63B82}" presName="sibTrans" presStyleLbl="bgSibTrans2D1" presStyleIdx="5" presStyleCnt="8"/>
      <dgm:spPr/>
    </dgm:pt>
    <dgm:pt modelId="{BE3ACBA0-4DAC-4EC3-8889-B3D94279830C}" type="pres">
      <dgm:prSet presAssocID="{2C74D4B3-1338-4A36-A3CA-0D7BB135E757}" presName="compNode" presStyleCnt="0"/>
      <dgm:spPr/>
    </dgm:pt>
    <dgm:pt modelId="{1EBB193B-2E31-426F-AA67-C330806B15F4}" type="pres">
      <dgm:prSet presAssocID="{2C74D4B3-1338-4A36-A3CA-0D7BB135E757}" presName="dummyConnPt" presStyleCnt="0"/>
      <dgm:spPr/>
    </dgm:pt>
    <dgm:pt modelId="{380D4926-444C-4F5B-B844-202964E256A3}" type="pres">
      <dgm:prSet presAssocID="{2C74D4B3-1338-4A36-A3CA-0D7BB135E757}" presName="node" presStyleLbl="node1" presStyleIdx="6" presStyleCnt="9">
        <dgm:presLayoutVars>
          <dgm:bulletEnabled val="1"/>
        </dgm:presLayoutVars>
      </dgm:prSet>
      <dgm:spPr/>
    </dgm:pt>
    <dgm:pt modelId="{D3E1CF3E-3407-46BB-BBC5-46B2806F4B89}" type="pres">
      <dgm:prSet presAssocID="{10353EBA-826A-45ED-AC42-3CD7CC50F06F}" presName="sibTrans" presStyleLbl="bgSibTrans2D1" presStyleIdx="6" presStyleCnt="8"/>
      <dgm:spPr/>
    </dgm:pt>
    <dgm:pt modelId="{8D98C38A-D093-41D4-AA10-5F62E1DB8CBA}" type="pres">
      <dgm:prSet presAssocID="{0A67355D-9CEB-46D6-8676-85AFA6F6C756}" presName="compNode" presStyleCnt="0"/>
      <dgm:spPr/>
    </dgm:pt>
    <dgm:pt modelId="{938DB674-F7F1-47E5-9686-7EAF17CC181D}" type="pres">
      <dgm:prSet presAssocID="{0A67355D-9CEB-46D6-8676-85AFA6F6C756}" presName="dummyConnPt" presStyleCnt="0"/>
      <dgm:spPr/>
    </dgm:pt>
    <dgm:pt modelId="{6E07BD25-1D10-4082-8DF0-0B5F27B02114}" type="pres">
      <dgm:prSet presAssocID="{0A67355D-9CEB-46D6-8676-85AFA6F6C756}" presName="node" presStyleLbl="node1" presStyleIdx="7" presStyleCnt="9">
        <dgm:presLayoutVars>
          <dgm:bulletEnabled val="1"/>
        </dgm:presLayoutVars>
      </dgm:prSet>
      <dgm:spPr/>
    </dgm:pt>
    <dgm:pt modelId="{14168335-F7B1-4B77-8C2E-EFB28DB3A459}" type="pres">
      <dgm:prSet presAssocID="{E2EAD653-0988-4F07-B4A9-CE38940B3A38}" presName="sibTrans" presStyleLbl="bgSibTrans2D1" presStyleIdx="7" presStyleCnt="8"/>
      <dgm:spPr/>
    </dgm:pt>
    <dgm:pt modelId="{950F4F52-54BB-4839-BEE7-3C6970E3250F}" type="pres">
      <dgm:prSet presAssocID="{365B6DAA-07DF-4FE7-9032-A18B2D2A4DF6}" presName="compNode" presStyleCnt="0"/>
      <dgm:spPr/>
    </dgm:pt>
    <dgm:pt modelId="{D9618F74-5868-4343-B1A6-DD3CE6EA94AE}" type="pres">
      <dgm:prSet presAssocID="{365B6DAA-07DF-4FE7-9032-A18B2D2A4DF6}" presName="dummyConnPt" presStyleCnt="0"/>
      <dgm:spPr/>
    </dgm:pt>
    <dgm:pt modelId="{59502DE3-271E-433E-AB35-459C8EBED9C7}" type="pres">
      <dgm:prSet presAssocID="{365B6DAA-07DF-4FE7-9032-A18B2D2A4DF6}" presName="node" presStyleLbl="node1" presStyleIdx="8" presStyleCnt="9">
        <dgm:presLayoutVars>
          <dgm:bulletEnabled val="1"/>
        </dgm:presLayoutVars>
      </dgm:prSet>
      <dgm:spPr/>
    </dgm:pt>
  </dgm:ptLst>
  <dgm:cxnLst>
    <dgm:cxn modelId="{A8E1021D-7FFF-4822-AEA8-7EDBEC3BC913}" srcId="{46BA480D-A8F1-4497-9E7A-9CFA8AEB722B}" destId="{1F7A6654-20D0-4F1A-A394-ED02B2A33315}" srcOrd="0" destOrd="0" parTransId="{1F02869B-B980-49B8-B190-EA6F9D9DBBD3}" sibTransId="{97889B45-ADB4-4866-9AB2-8E04CBA5778B}"/>
    <dgm:cxn modelId="{0AEC5121-7869-4862-AF2D-81BA80806145}" type="presOf" srcId="{1F7A6654-20D0-4F1A-A394-ED02B2A33315}" destId="{4831FD4C-4ADB-4A9C-B6D0-8133761958EB}" srcOrd="0" destOrd="0" presId="urn:microsoft.com/office/officeart/2005/8/layout/bProcess4"/>
    <dgm:cxn modelId="{6CFB1925-74C5-4704-BF28-1BD8DCBF09D4}" type="presOf" srcId="{365B6DAA-07DF-4FE7-9032-A18B2D2A4DF6}" destId="{59502DE3-271E-433E-AB35-459C8EBED9C7}" srcOrd="0" destOrd="0" presId="urn:microsoft.com/office/officeart/2005/8/layout/bProcess4"/>
    <dgm:cxn modelId="{5C248926-3B03-4ED8-9B68-59DB409E3498}" type="presOf" srcId="{FA6EFFDA-7032-4E8F-BA5E-82FEA759F1DD}" destId="{7CCEEBE2-B30E-4493-B118-527FFFE00230}" srcOrd="0" destOrd="0" presId="urn:microsoft.com/office/officeart/2005/8/layout/bProcess4"/>
    <dgm:cxn modelId="{6F889029-8BD6-4CAB-810D-78BFEC450BBC}" type="presOf" srcId="{E2EAD653-0988-4F07-B4A9-CE38940B3A38}" destId="{14168335-F7B1-4B77-8C2E-EFB28DB3A459}" srcOrd="0" destOrd="0" presId="urn:microsoft.com/office/officeart/2005/8/layout/bProcess4"/>
    <dgm:cxn modelId="{F2343E30-64E2-4617-BF47-E487E1C90E97}" type="presOf" srcId="{66B52804-28A3-4D87-B5AB-378D2E16DB8B}" destId="{36B6A57E-8D93-4492-B696-769B2637DDCC}" srcOrd="0" destOrd="0" presId="urn:microsoft.com/office/officeart/2005/8/layout/bProcess4"/>
    <dgm:cxn modelId="{B9849A5B-7285-4C87-8051-04DFC2ECADC0}" srcId="{46BA480D-A8F1-4497-9E7A-9CFA8AEB722B}" destId="{99B75A92-0AB0-4E7A-82C3-A3C9C9EFE93C}" srcOrd="3" destOrd="0" parTransId="{C093CCE8-74D5-41BB-BA6B-CE5FD6BEC4B9}" sibTransId="{62D765DD-5299-4529-A1F6-C87AE9441397}"/>
    <dgm:cxn modelId="{FF3D4563-10D6-421F-9423-EFE56F8B0538}" type="presOf" srcId="{10353EBA-826A-45ED-AC42-3CD7CC50F06F}" destId="{D3E1CF3E-3407-46BB-BBC5-46B2806F4B89}" srcOrd="0" destOrd="0" presId="urn:microsoft.com/office/officeart/2005/8/layout/bProcess4"/>
    <dgm:cxn modelId="{05DB5465-5E2E-42E3-8BD7-B5B60BE87689}" type="presOf" srcId="{DE6FCAA8-3772-4A3A-97EE-055E0F0ECD04}" destId="{C6B5202E-611A-4DB3-A2BD-86C986B3EC18}" srcOrd="0" destOrd="0" presId="urn:microsoft.com/office/officeart/2005/8/layout/bProcess4"/>
    <dgm:cxn modelId="{4BDF9F46-3ECD-4362-9BA9-DA6372972DE7}" srcId="{46BA480D-A8F1-4497-9E7A-9CFA8AEB722B}" destId="{2C74D4B3-1338-4A36-A3CA-0D7BB135E757}" srcOrd="6" destOrd="0" parTransId="{F14E49F4-5204-4765-AB62-DFF78AA6669F}" sibTransId="{10353EBA-826A-45ED-AC42-3CD7CC50F06F}"/>
    <dgm:cxn modelId="{29FC5B48-4D86-44E7-9657-B1B1DF32A77B}" type="presOf" srcId="{3D4D6CA2-EEF7-48D9-8C6B-1C91D828FB29}" destId="{490DF90C-9008-46D6-A691-C475E60D83B6}" srcOrd="0" destOrd="0" presId="urn:microsoft.com/office/officeart/2005/8/layout/bProcess4"/>
    <dgm:cxn modelId="{1570D475-8630-4F31-A086-6E0EE451A0CA}" srcId="{46BA480D-A8F1-4497-9E7A-9CFA8AEB722B}" destId="{365B6DAA-07DF-4FE7-9032-A18B2D2A4DF6}" srcOrd="8" destOrd="0" parTransId="{07F62FC1-6578-4036-87E7-E77AAA4E373C}" sibTransId="{C12B440B-F1A8-4509-B53D-F708772F4AD3}"/>
    <dgm:cxn modelId="{AC482B57-D136-4B69-9451-06A4FDE54F6B}" type="presOf" srcId="{62D765DD-5299-4529-A1F6-C87AE9441397}" destId="{EDE2399A-5C33-4A56-9BC1-6BA68F24CB16}" srcOrd="0" destOrd="0" presId="urn:microsoft.com/office/officeart/2005/8/layout/bProcess4"/>
    <dgm:cxn modelId="{525DF18B-D44A-4F61-BAA9-E022E73B9DD0}" type="presOf" srcId="{1C689FB3-4A4B-44BE-BC3A-A91F141128F6}" destId="{5F58630C-70C8-4D34-BB5B-F83FBDA28A21}" srcOrd="0" destOrd="0" presId="urn:microsoft.com/office/officeart/2005/8/layout/bProcess4"/>
    <dgm:cxn modelId="{F9BCC48F-0691-43CE-9B66-8D6BF22B23DB}" type="presOf" srcId="{2C74D4B3-1338-4A36-A3CA-0D7BB135E757}" destId="{380D4926-444C-4F5B-B844-202964E256A3}" srcOrd="0" destOrd="0" presId="urn:microsoft.com/office/officeart/2005/8/layout/bProcess4"/>
    <dgm:cxn modelId="{F463AAA1-1CC0-4371-A2F7-69326C5E42D9}" type="presOf" srcId="{97889B45-ADB4-4866-9AB2-8E04CBA5778B}" destId="{887B9F1D-0524-49A9-A863-F4546C9CF0DF}" srcOrd="0" destOrd="0" presId="urn:microsoft.com/office/officeart/2005/8/layout/bProcess4"/>
    <dgm:cxn modelId="{83F043A2-0594-46F9-98AD-26AD27CF12DA}" type="presOf" srcId="{2D0F98C7-689D-4FDC-A841-0F5640A63B82}" destId="{05C4F5E9-A1BF-400E-B753-9CD242B32D80}" srcOrd="0" destOrd="0" presId="urn:microsoft.com/office/officeart/2005/8/layout/bProcess4"/>
    <dgm:cxn modelId="{51EBC8A5-7AF3-4464-8F31-F7C93E8A472E}" type="presOf" srcId="{B138371F-674B-46EA-AED5-9386A949E17F}" destId="{6B1A4606-F8C0-4B31-8F34-2D411359C3C2}" srcOrd="0" destOrd="0" presId="urn:microsoft.com/office/officeart/2005/8/layout/bProcess4"/>
    <dgm:cxn modelId="{E65B98AD-BC7C-41BA-A35E-BDF7832F762F}" type="presOf" srcId="{8DFCD0C8-177B-45CD-8FF6-43E46FB5B9F4}" destId="{079ACA2B-E122-4804-A457-4138EB8489BA}" srcOrd="0" destOrd="0" presId="urn:microsoft.com/office/officeart/2005/8/layout/bProcess4"/>
    <dgm:cxn modelId="{12BC4FB2-7BDC-42DC-AC9B-80ECB74D6A49}" srcId="{46BA480D-A8F1-4497-9E7A-9CFA8AEB722B}" destId="{0A67355D-9CEB-46D6-8676-85AFA6F6C756}" srcOrd="7" destOrd="0" parTransId="{100AEBA8-36FB-454F-999C-39296773587A}" sibTransId="{E2EAD653-0988-4F07-B4A9-CE38940B3A38}"/>
    <dgm:cxn modelId="{BB409ABB-4F6D-4F99-B52D-2867E0981F4D}" type="presOf" srcId="{0A67355D-9CEB-46D6-8676-85AFA6F6C756}" destId="{6E07BD25-1D10-4082-8DF0-0B5F27B02114}" srcOrd="0" destOrd="0" presId="urn:microsoft.com/office/officeart/2005/8/layout/bProcess4"/>
    <dgm:cxn modelId="{871E62CD-D872-43E1-9B06-95E4C65530BF}" type="presOf" srcId="{46BA480D-A8F1-4497-9E7A-9CFA8AEB722B}" destId="{3E9A2663-D781-4DF2-B51E-B8A28ACE20B3}" srcOrd="0" destOrd="0" presId="urn:microsoft.com/office/officeart/2005/8/layout/bProcess4"/>
    <dgm:cxn modelId="{E43737CE-386F-41DA-8F7A-BAC61DAD3FD5}" srcId="{46BA480D-A8F1-4497-9E7A-9CFA8AEB722B}" destId="{DE6FCAA8-3772-4A3A-97EE-055E0F0ECD04}" srcOrd="4" destOrd="0" parTransId="{618DFE58-5782-4A82-954D-24E2BF61725D}" sibTransId="{8DFCD0C8-177B-45CD-8FF6-43E46FB5B9F4}"/>
    <dgm:cxn modelId="{D6337ED1-C33B-45B1-AAFE-BEEB47CA5E5E}" srcId="{46BA480D-A8F1-4497-9E7A-9CFA8AEB722B}" destId="{B138371F-674B-46EA-AED5-9386A949E17F}" srcOrd="2" destOrd="0" parTransId="{73037F84-6E21-4F00-A6A4-2F14F2D27762}" sibTransId="{1C689FB3-4A4B-44BE-BC3A-A91F141128F6}"/>
    <dgm:cxn modelId="{FFA03CD2-4F03-4495-9DA4-715081AB08ED}" srcId="{46BA480D-A8F1-4497-9E7A-9CFA8AEB722B}" destId="{66B52804-28A3-4D87-B5AB-378D2E16DB8B}" srcOrd="5" destOrd="0" parTransId="{BE8951F6-5BFD-4D72-9640-008D1F128384}" sibTransId="{2D0F98C7-689D-4FDC-A841-0F5640A63B82}"/>
    <dgm:cxn modelId="{15D5C4DA-169B-4274-B912-89482C12C78D}" type="presOf" srcId="{99B75A92-0AB0-4E7A-82C3-A3C9C9EFE93C}" destId="{6624ACF3-EC6C-4BA7-8C31-F26F07489249}" srcOrd="0" destOrd="0" presId="urn:microsoft.com/office/officeart/2005/8/layout/bProcess4"/>
    <dgm:cxn modelId="{8D4695F9-6621-428A-8B20-131AE4668F73}" srcId="{46BA480D-A8F1-4497-9E7A-9CFA8AEB722B}" destId="{3D4D6CA2-EEF7-48D9-8C6B-1C91D828FB29}" srcOrd="1" destOrd="0" parTransId="{5787A943-664E-4A0B-A1DF-4D5FCFDF3571}" sibTransId="{FA6EFFDA-7032-4E8F-BA5E-82FEA759F1DD}"/>
    <dgm:cxn modelId="{07122792-936F-4C4D-9A1E-E00E43802206}" type="presParOf" srcId="{3E9A2663-D781-4DF2-B51E-B8A28ACE20B3}" destId="{DBFEB43D-F7B2-496D-81A7-3A9607482A14}" srcOrd="0" destOrd="0" presId="urn:microsoft.com/office/officeart/2005/8/layout/bProcess4"/>
    <dgm:cxn modelId="{30493428-94AF-463B-8E08-3D1FB5B8CFB2}" type="presParOf" srcId="{DBFEB43D-F7B2-496D-81A7-3A9607482A14}" destId="{A982071E-21BB-4111-AAD5-CB7DDA9676DD}" srcOrd="0" destOrd="0" presId="urn:microsoft.com/office/officeart/2005/8/layout/bProcess4"/>
    <dgm:cxn modelId="{E7CF4740-D960-4ED4-91A9-0EDD2103A6CC}" type="presParOf" srcId="{DBFEB43D-F7B2-496D-81A7-3A9607482A14}" destId="{4831FD4C-4ADB-4A9C-B6D0-8133761958EB}" srcOrd="1" destOrd="0" presId="urn:microsoft.com/office/officeart/2005/8/layout/bProcess4"/>
    <dgm:cxn modelId="{889B2A21-EA36-4668-A720-42406B378920}" type="presParOf" srcId="{3E9A2663-D781-4DF2-B51E-B8A28ACE20B3}" destId="{887B9F1D-0524-49A9-A863-F4546C9CF0DF}" srcOrd="1" destOrd="0" presId="urn:microsoft.com/office/officeart/2005/8/layout/bProcess4"/>
    <dgm:cxn modelId="{3FB1759E-5EFF-4F47-B8CD-D24A6706CE74}" type="presParOf" srcId="{3E9A2663-D781-4DF2-B51E-B8A28ACE20B3}" destId="{8B85C56B-67BB-4245-90AF-BF811E4E473A}" srcOrd="2" destOrd="0" presId="urn:microsoft.com/office/officeart/2005/8/layout/bProcess4"/>
    <dgm:cxn modelId="{41DBCA07-DE62-4DD3-AFFF-FFBB0EAF4AD0}" type="presParOf" srcId="{8B85C56B-67BB-4245-90AF-BF811E4E473A}" destId="{85C16AB3-9E86-4EDC-A538-D7111FDBEBAF}" srcOrd="0" destOrd="0" presId="urn:microsoft.com/office/officeart/2005/8/layout/bProcess4"/>
    <dgm:cxn modelId="{FCA85100-D24C-4B51-9B89-DEB2E237192A}" type="presParOf" srcId="{8B85C56B-67BB-4245-90AF-BF811E4E473A}" destId="{490DF90C-9008-46D6-A691-C475E60D83B6}" srcOrd="1" destOrd="0" presId="urn:microsoft.com/office/officeart/2005/8/layout/bProcess4"/>
    <dgm:cxn modelId="{B0A328C2-E1A5-4CA7-B70A-D521D0F01A9A}" type="presParOf" srcId="{3E9A2663-D781-4DF2-B51E-B8A28ACE20B3}" destId="{7CCEEBE2-B30E-4493-B118-527FFFE00230}" srcOrd="3" destOrd="0" presId="urn:microsoft.com/office/officeart/2005/8/layout/bProcess4"/>
    <dgm:cxn modelId="{15ABFBA0-873D-4FFA-85DC-28E6BEC9D28F}" type="presParOf" srcId="{3E9A2663-D781-4DF2-B51E-B8A28ACE20B3}" destId="{BE891581-9A5B-4D2E-82DC-01AECC238E1B}" srcOrd="4" destOrd="0" presId="urn:microsoft.com/office/officeart/2005/8/layout/bProcess4"/>
    <dgm:cxn modelId="{1C0AC8C2-4B94-4EE2-8EB6-ABD5A92A9C13}" type="presParOf" srcId="{BE891581-9A5B-4D2E-82DC-01AECC238E1B}" destId="{CCDF58BE-3E7C-403E-94FF-FFDE69F44E58}" srcOrd="0" destOrd="0" presId="urn:microsoft.com/office/officeart/2005/8/layout/bProcess4"/>
    <dgm:cxn modelId="{F337FE98-C329-4E15-BDD7-F093E8BA217B}" type="presParOf" srcId="{BE891581-9A5B-4D2E-82DC-01AECC238E1B}" destId="{6B1A4606-F8C0-4B31-8F34-2D411359C3C2}" srcOrd="1" destOrd="0" presId="urn:microsoft.com/office/officeart/2005/8/layout/bProcess4"/>
    <dgm:cxn modelId="{C336E4FF-D83A-4A29-8667-386A9B8F4797}" type="presParOf" srcId="{3E9A2663-D781-4DF2-B51E-B8A28ACE20B3}" destId="{5F58630C-70C8-4D34-BB5B-F83FBDA28A21}" srcOrd="5" destOrd="0" presId="urn:microsoft.com/office/officeart/2005/8/layout/bProcess4"/>
    <dgm:cxn modelId="{651E703F-0F47-4124-802C-83648CF801CC}" type="presParOf" srcId="{3E9A2663-D781-4DF2-B51E-B8A28ACE20B3}" destId="{8EEE5A70-8B37-4DDD-8D36-6A72D89230E2}" srcOrd="6" destOrd="0" presId="urn:microsoft.com/office/officeart/2005/8/layout/bProcess4"/>
    <dgm:cxn modelId="{C14ACC52-347B-48D5-A983-A438CE5B1CC2}" type="presParOf" srcId="{8EEE5A70-8B37-4DDD-8D36-6A72D89230E2}" destId="{1B3E9F55-0805-4A3B-B4F9-BE39C2678957}" srcOrd="0" destOrd="0" presId="urn:microsoft.com/office/officeart/2005/8/layout/bProcess4"/>
    <dgm:cxn modelId="{FAAEEE21-26CD-48BF-92E9-93C528BFE052}" type="presParOf" srcId="{8EEE5A70-8B37-4DDD-8D36-6A72D89230E2}" destId="{6624ACF3-EC6C-4BA7-8C31-F26F07489249}" srcOrd="1" destOrd="0" presId="urn:microsoft.com/office/officeart/2005/8/layout/bProcess4"/>
    <dgm:cxn modelId="{D60A2929-7734-4015-9E94-D10A72CA271D}" type="presParOf" srcId="{3E9A2663-D781-4DF2-B51E-B8A28ACE20B3}" destId="{EDE2399A-5C33-4A56-9BC1-6BA68F24CB16}" srcOrd="7" destOrd="0" presId="urn:microsoft.com/office/officeart/2005/8/layout/bProcess4"/>
    <dgm:cxn modelId="{CB052BCA-9FC1-4F3F-B585-FEA71581817B}" type="presParOf" srcId="{3E9A2663-D781-4DF2-B51E-B8A28ACE20B3}" destId="{B02D47CB-5427-4A36-80E7-D0575D8C67C3}" srcOrd="8" destOrd="0" presId="urn:microsoft.com/office/officeart/2005/8/layout/bProcess4"/>
    <dgm:cxn modelId="{C6A96666-F1EC-4E5A-9DE3-FE8F3D477ACF}" type="presParOf" srcId="{B02D47CB-5427-4A36-80E7-D0575D8C67C3}" destId="{ECFAD0BA-4CC5-40D7-AE02-7BF87B8DE09B}" srcOrd="0" destOrd="0" presId="urn:microsoft.com/office/officeart/2005/8/layout/bProcess4"/>
    <dgm:cxn modelId="{0C6CD2F3-1AA0-4E2B-B03E-C65625875313}" type="presParOf" srcId="{B02D47CB-5427-4A36-80E7-D0575D8C67C3}" destId="{C6B5202E-611A-4DB3-A2BD-86C986B3EC18}" srcOrd="1" destOrd="0" presId="urn:microsoft.com/office/officeart/2005/8/layout/bProcess4"/>
    <dgm:cxn modelId="{82D81B26-BDD8-42F7-81C9-462B39F2F0B3}" type="presParOf" srcId="{3E9A2663-D781-4DF2-B51E-B8A28ACE20B3}" destId="{079ACA2B-E122-4804-A457-4138EB8489BA}" srcOrd="9" destOrd="0" presId="urn:microsoft.com/office/officeart/2005/8/layout/bProcess4"/>
    <dgm:cxn modelId="{B88C0D56-5995-46DB-A5D8-CAD10F0BE140}" type="presParOf" srcId="{3E9A2663-D781-4DF2-B51E-B8A28ACE20B3}" destId="{B42B11B4-2B7A-4BEF-ABF4-149EDDA3C797}" srcOrd="10" destOrd="0" presId="urn:microsoft.com/office/officeart/2005/8/layout/bProcess4"/>
    <dgm:cxn modelId="{1F963BED-B7C4-4A76-B0DA-A960249FC891}" type="presParOf" srcId="{B42B11B4-2B7A-4BEF-ABF4-149EDDA3C797}" destId="{53A66DE8-1230-4BF3-9491-85A5D1EC6F69}" srcOrd="0" destOrd="0" presId="urn:microsoft.com/office/officeart/2005/8/layout/bProcess4"/>
    <dgm:cxn modelId="{060F4B92-83C9-463E-9679-440D2BD279B2}" type="presParOf" srcId="{B42B11B4-2B7A-4BEF-ABF4-149EDDA3C797}" destId="{36B6A57E-8D93-4492-B696-769B2637DDCC}" srcOrd="1" destOrd="0" presId="urn:microsoft.com/office/officeart/2005/8/layout/bProcess4"/>
    <dgm:cxn modelId="{E9507933-EFC9-4BBC-9E16-85DB9C996592}" type="presParOf" srcId="{3E9A2663-D781-4DF2-B51E-B8A28ACE20B3}" destId="{05C4F5E9-A1BF-400E-B753-9CD242B32D80}" srcOrd="11" destOrd="0" presId="urn:microsoft.com/office/officeart/2005/8/layout/bProcess4"/>
    <dgm:cxn modelId="{080C570A-8C36-4F26-A77A-6D95198589D5}" type="presParOf" srcId="{3E9A2663-D781-4DF2-B51E-B8A28ACE20B3}" destId="{BE3ACBA0-4DAC-4EC3-8889-B3D94279830C}" srcOrd="12" destOrd="0" presId="urn:microsoft.com/office/officeart/2005/8/layout/bProcess4"/>
    <dgm:cxn modelId="{B0F3CE42-63FB-4262-B1E3-F044A8180A00}" type="presParOf" srcId="{BE3ACBA0-4DAC-4EC3-8889-B3D94279830C}" destId="{1EBB193B-2E31-426F-AA67-C330806B15F4}" srcOrd="0" destOrd="0" presId="urn:microsoft.com/office/officeart/2005/8/layout/bProcess4"/>
    <dgm:cxn modelId="{7E34999C-1D07-40A0-803B-47AF70211BA0}" type="presParOf" srcId="{BE3ACBA0-4DAC-4EC3-8889-B3D94279830C}" destId="{380D4926-444C-4F5B-B844-202964E256A3}" srcOrd="1" destOrd="0" presId="urn:microsoft.com/office/officeart/2005/8/layout/bProcess4"/>
    <dgm:cxn modelId="{B43F7DB8-A99B-4137-A03C-72C8374EB2E3}" type="presParOf" srcId="{3E9A2663-D781-4DF2-B51E-B8A28ACE20B3}" destId="{D3E1CF3E-3407-46BB-BBC5-46B2806F4B89}" srcOrd="13" destOrd="0" presId="urn:microsoft.com/office/officeart/2005/8/layout/bProcess4"/>
    <dgm:cxn modelId="{7FD5083E-D01D-466F-9037-BA6C0C5006DD}" type="presParOf" srcId="{3E9A2663-D781-4DF2-B51E-B8A28ACE20B3}" destId="{8D98C38A-D093-41D4-AA10-5F62E1DB8CBA}" srcOrd="14" destOrd="0" presId="urn:microsoft.com/office/officeart/2005/8/layout/bProcess4"/>
    <dgm:cxn modelId="{0494CC98-2CDB-413C-9883-31845A253F9B}" type="presParOf" srcId="{8D98C38A-D093-41D4-AA10-5F62E1DB8CBA}" destId="{938DB674-F7F1-47E5-9686-7EAF17CC181D}" srcOrd="0" destOrd="0" presId="urn:microsoft.com/office/officeart/2005/8/layout/bProcess4"/>
    <dgm:cxn modelId="{3B4A20E1-E670-4B79-A4EC-7DB92CFA8CFB}" type="presParOf" srcId="{8D98C38A-D093-41D4-AA10-5F62E1DB8CBA}" destId="{6E07BD25-1D10-4082-8DF0-0B5F27B02114}" srcOrd="1" destOrd="0" presId="urn:microsoft.com/office/officeart/2005/8/layout/bProcess4"/>
    <dgm:cxn modelId="{55CF666F-DB8A-40F8-A8A1-DACC9E0D7EFD}" type="presParOf" srcId="{3E9A2663-D781-4DF2-B51E-B8A28ACE20B3}" destId="{14168335-F7B1-4B77-8C2E-EFB28DB3A459}" srcOrd="15" destOrd="0" presId="urn:microsoft.com/office/officeart/2005/8/layout/bProcess4"/>
    <dgm:cxn modelId="{7EC73B0F-AE9D-4D05-B881-D619AD095345}" type="presParOf" srcId="{3E9A2663-D781-4DF2-B51E-B8A28ACE20B3}" destId="{950F4F52-54BB-4839-BEE7-3C6970E3250F}" srcOrd="16" destOrd="0" presId="urn:microsoft.com/office/officeart/2005/8/layout/bProcess4"/>
    <dgm:cxn modelId="{47E2171F-B6C3-4CAE-99B0-A277E314030C}" type="presParOf" srcId="{950F4F52-54BB-4839-BEE7-3C6970E3250F}" destId="{D9618F74-5868-4343-B1A6-DD3CE6EA94AE}" srcOrd="0" destOrd="0" presId="urn:microsoft.com/office/officeart/2005/8/layout/bProcess4"/>
    <dgm:cxn modelId="{F71FFC6C-6231-46E7-9BC4-D07752B46DF0}" type="presParOf" srcId="{950F4F52-54BB-4839-BEE7-3C6970E3250F}" destId="{59502DE3-271E-433E-AB35-459C8EBED9C7}" srcOrd="1" destOrd="0" presId="urn:microsoft.com/office/officeart/2005/8/layout/b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7B9F1D-0524-49A9-A863-F4546C9CF0DF}">
      <dsp:nvSpPr>
        <dsp:cNvPr id="0" name=""/>
        <dsp:cNvSpPr/>
      </dsp:nvSpPr>
      <dsp:spPr>
        <a:xfrm rot="5400000">
          <a:off x="672098" y="1042349"/>
          <a:ext cx="1631612" cy="196728"/>
        </a:xfrm>
        <a:prstGeom prst="rect">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831FD4C-4ADB-4A9C-B6D0-8133761958EB}">
      <dsp:nvSpPr>
        <dsp:cNvPr id="0" name=""/>
        <dsp:cNvSpPr/>
      </dsp:nvSpPr>
      <dsp:spPr>
        <a:xfrm>
          <a:off x="1046830" y="159"/>
          <a:ext cx="2185877" cy="1311526"/>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Data Collection and Organization</a:t>
          </a:r>
        </a:p>
      </dsp:txBody>
      <dsp:txXfrm>
        <a:off x="1085243" y="38572"/>
        <a:ext cx="2109051" cy="1234700"/>
      </dsp:txXfrm>
    </dsp:sp>
    <dsp:sp modelId="{7CCEEBE2-B30E-4493-B118-527FFFE00230}">
      <dsp:nvSpPr>
        <dsp:cNvPr id="0" name=""/>
        <dsp:cNvSpPr/>
      </dsp:nvSpPr>
      <dsp:spPr>
        <a:xfrm rot="5400000">
          <a:off x="672098" y="2681757"/>
          <a:ext cx="1631612" cy="196728"/>
        </a:xfrm>
        <a:prstGeom prst="rect">
          <a:avLst/>
        </a:prstGeom>
        <a:solidFill>
          <a:schemeClr val="accent4">
            <a:hueOff val="2256368"/>
            <a:satOff val="-5989"/>
            <a:lumOff val="-28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90DF90C-9008-46D6-A691-C475E60D83B6}">
      <dsp:nvSpPr>
        <dsp:cNvPr id="0" name=""/>
        <dsp:cNvSpPr/>
      </dsp:nvSpPr>
      <dsp:spPr>
        <a:xfrm>
          <a:off x="1046830" y="1639567"/>
          <a:ext cx="2185877" cy="1311526"/>
        </a:xfrm>
        <a:prstGeom prst="roundRect">
          <a:avLst>
            <a:gd name="adj" fmla="val 10000"/>
          </a:avLst>
        </a:prstGeom>
        <a:solidFill>
          <a:schemeClr val="accent4">
            <a:hueOff val="1974322"/>
            <a:satOff val="-5240"/>
            <a:lumOff val="-2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1" kern="1200" dirty="0"/>
            <a:t>Enable Intel Extensions – oneAPI data analytics kit</a:t>
          </a:r>
        </a:p>
      </dsp:txBody>
      <dsp:txXfrm>
        <a:off x="1085243" y="1677980"/>
        <a:ext cx="2109051" cy="1234700"/>
      </dsp:txXfrm>
    </dsp:sp>
    <dsp:sp modelId="{5F58630C-70C8-4D34-BB5B-F83FBDA28A21}">
      <dsp:nvSpPr>
        <dsp:cNvPr id="0" name=""/>
        <dsp:cNvSpPr/>
      </dsp:nvSpPr>
      <dsp:spPr>
        <a:xfrm>
          <a:off x="1491802" y="3501461"/>
          <a:ext cx="2899421" cy="196728"/>
        </a:xfrm>
        <a:prstGeom prst="rect">
          <a:avLst/>
        </a:prstGeom>
        <a:solidFill>
          <a:schemeClr val="accent4">
            <a:hueOff val="4512736"/>
            <a:satOff val="-11977"/>
            <a:lumOff val="-56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B1A4606-F8C0-4B31-8F34-2D411359C3C2}">
      <dsp:nvSpPr>
        <dsp:cNvPr id="0" name=""/>
        <dsp:cNvSpPr/>
      </dsp:nvSpPr>
      <dsp:spPr>
        <a:xfrm>
          <a:off x="1046830" y="3278975"/>
          <a:ext cx="2185877" cy="1311526"/>
        </a:xfrm>
        <a:prstGeom prst="roundRect">
          <a:avLst>
            <a:gd name="adj" fmla="val 10000"/>
          </a:avLst>
        </a:prstGeom>
        <a:solidFill>
          <a:schemeClr val="accent4">
            <a:hueOff val="3948644"/>
            <a:satOff val="-10480"/>
            <a:lumOff val="-49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Data Preprocessing</a:t>
          </a:r>
        </a:p>
      </dsp:txBody>
      <dsp:txXfrm>
        <a:off x="1085243" y="3317388"/>
        <a:ext cx="2109051" cy="1234700"/>
      </dsp:txXfrm>
    </dsp:sp>
    <dsp:sp modelId="{EDE2399A-5C33-4A56-9BC1-6BA68F24CB16}">
      <dsp:nvSpPr>
        <dsp:cNvPr id="0" name=""/>
        <dsp:cNvSpPr/>
      </dsp:nvSpPr>
      <dsp:spPr>
        <a:xfrm rot="16200000">
          <a:off x="3579315" y="2681757"/>
          <a:ext cx="1631612" cy="196728"/>
        </a:xfrm>
        <a:prstGeom prst="rect">
          <a:avLst/>
        </a:prstGeom>
        <a:solidFill>
          <a:schemeClr val="accent4">
            <a:hueOff val="6769104"/>
            <a:satOff val="-17966"/>
            <a:lumOff val="-84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624ACF3-EC6C-4BA7-8C31-F26F07489249}">
      <dsp:nvSpPr>
        <dsp:cNvPr id="0" name=""/>
        <dsp:cNvSpPr/>
      </dsp:nvSpPr>
      <dsp:spPr>
        <a:xfrm>
          <a:off x="3954048" y="3278975"/>
          <a:ext cx="2185877" cy="1311526"/>
        </a:xfrm>
        <a:prstGeom prst="roundRect">
          <a:avLst>
            <a:gd name="adj" fmla="val 10000"/>
          </a:avLst>
        </a:prstGeom>
        <a:solidFill>
          <a:schemeClr val="accent4">
            <a:hueOff val="5922966"/>
            <a:satOff val="-15720"/>
            <a:lumOff val="-73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Training , Validation and Testing of Data</a:t>
          </a:r>
        </a:p>
      </dsp:txBody>
      <dsp:txXfrm>
        <a:off x="3992461" y="3317388"/>
        <a:ext cx="2109051" cy="1234700"/>
      </dsp:txXfrm>
    </dsp:sp>
    <dsp:sp modelId="{079ACA2B-E122-4804-A457-4138EB8489BA}">
      <dsp:nvSpPr>
        <dsp:cNvPr id="0" name=""/>
        <dsp:cNvSpPr/>
      </dsp:nvSpPr>
      <dsp:spPr>
        <a:xfrm rot="16200000">
          <a:off x="3579315" y="1042349"/>
          <a:ext cx="1631612" cy="196728"/>
        </a:xfrm>
        <a:prstGeom prst="rect">
          <a:avLst/>
        </a:prstGeom>
        <a:solidFill>
          <a:schemeClr val="accent4">
            <a:hueOff val="9025472"/>
            <a:satOff val="-23954"/>
            <a:lumOff val="-1121"/>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6B5202E-611A-4DB3-A2BD-86C986B3EC18}">
      <dsp:nvSpPr>
        <dsp:cNvPr id="0" name=""/>
        <dsp:cNvSpPr/>
      </dsp:nvSpPr>
      <dsp:spPr>
        <a:xfrm>
          <a:off x="3954048" y="1639567"/>
          <a:ext cx="2185877" cy="1311526"/>
        </a:xfrm>
        <a:prstGeom prst="roundRect">
          <a:avLst>
            <a:gd name="adj" fmla="val 10000"/>
          </a:avLst>
        </a:prstGeom>
        <a:solidFill>
          <a:schemeClr val="accent4">
            <a:hueOff val="7897288"/>
            <a:satOff val="-20960"/>
            <a:lumOff val="-98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Load yolov5 and create YAML file for training , test and validation of data</a:t>
          </a:r>
        </a:p>
      </dsp:txBody>
      <dsp:txXfrm>
        <a:off x="3992461" y="1677980"/>
        <a:ext cx="2109051" cy="1234700"/>
      </dsp:txXfrm>
    </dsp:sp>
    <dsp:sp modelId="{05C4F5E9-A1BF-400E-B753-9CD242B32D80}">
      <dsp:nvSpPr>
        <dsp:cNvPr id="0" name=""/>
        <dsp:cNvSpPr/>
      </dsp:nvSpPr>
      <dsp:spPr>
        <a:xfrm>
          <a:off x="4399019" y="222645"/>
          <a:ext cx="2899421" cy="196728"/>
        </a:xfrm>
        <a:prstGeom prst="rect">
          <a:avLst/>
        </a:prstGeom>
        <a:solidFill>
          <a:schemeClr val="accent4">
            <a:hueOff val="11281839"/>
            <a:satOff val="-29943"/>
            <a:lumOff val="-1401"/>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6B6A57E-8D93-4492-B696-769B2637DDCC}">
      <dsp:nvSpPr>
        <dsp:cNvPr id="0" name=""/>
        <dsp:cNvSpPr/>
      </dsp:nvSpPr>
      <dsp:spPr>
        <a:xfrm>
          <a:off x="3954048" y="159"/>
          <a:ext cx="2185877" cy="1311526"/>
        </a:xfrm>
        <a:prstGeom prst="roundRect">
          <a:avLst>
            <a:gd name="adj" fmla="val 10000"/>
          </a:avLst>
        </a:prstGeom>
        <a:solidFill>
          <a:schemeClr val="accent4">
            <a:hueOff val="9871609"/>
            <a:satOff val="-26200"/>
            <a:lumOff val="-122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Execute code with correct parameters</a:t>
          </a:r>
        </a:p>
      </dsp:txBody>
      <dsp:txXfrm>
        <a:off x="3992461" y="38572"/>
        <a:ext cx="2109051" cy="1234700"/>
      </dsp:txXfrm>
    </dsp:sp>
    <dsp:sp modelId="{D3E1CF3E-3407-46BB-BBC5-46B2806F4B89}">
      <dsp:nvSpPr>
        <dsp:cNvPr id="0" name=""/>
        <dsp:cNvSpPr/>
      </dsp:nvSpPr>
      <dsp:spPr>
        <a:xfrm rot="5400000">
          <a:off x="6486532" y="1042349"/>
          <a:ext cx="1631612" cy="196728"/>
        </a:xfrm>
        <a:prstGeom prst="rect">
          <a:avLst/>
        </a:prstGeom>
        <a:solidFill>
          <a:schemeClr val="accent4">
            <a:hueOff val="13538208"/>
            <a:satOff val="-35931"/>
            <a:lumOff val="-1681"/>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80D4926-444C-4F5B-B844-202964E256A3}">
      <dsp:nvSpPr>
        <dsp:cNvPr id="0" name=""/>
        <dsp:cNvSpPr/>
      </dsp:nvSpPr>
      <dsp:spPr>
        <a:xfrm>
          <a:off x="6861265" y="159"/>
          <a:ext cx="2185877" cy="1311526"/>
        </a:xfrm>
        <a:prstGeom prst="roundRect">
          <a:avLst>
            <a:gd name="adj" fmla="val 10000"/>
          </a:avLst>
        </a:prstGeom>
        <a:solidFill>
          <a:schemeClr val="accent4">
            <a:hueOff val="11845931"/>
            <a:satOff val="-31440"/>
            <a:lumOff val="-147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Submit job and check status , Validation images shows output</a:t>
          </a:r>
        </a:p>
      </dsp:txBody>
      <dsp:txXfrm>
        <a:off x="6899678" y="38572"/>
        <a:ext cx="2109051" cy="1234700"/>
      </dsp:txXfrm>
    </dsp:sp>
    <dsp:sp modelId="{14168335-F7B1-4B77-8C2E-EFB28DB3A459}">
      <dsp:nvSpPr>
        <dsp:cNvPr id="0" name=""/>
        <dsp:cNvSpPr/>
      </dsp:nvSpPr>
      <dsp:spPr>
        <a:xfrm rot="5400000">
          <a:off x="6486532" y="2681757"/>
          <a:ext cx="1631612" cy="196728"/>
        </a:xfrm>
        <a:prstGeom prst="rect">
          <a:avLst/>
        </a:prstGeom>
        <a:solidFill>
          <a:schemeClr val="accent4">
            <a:hueOff val="15794575"/>
            <a:satOff val="-41920"/>
            <a:lumOff val="-1961"/>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E07BD25-1D10-4082-8DF0-0B5F27B02114}">
      <dsp:nvSpPr>
        <dsp:cNvPr id="0" name=""/>
        <dsp:cNvSpPr/>
      </dsp:nvSpPr>
      <dsp:spPr>
        <a:xfrm>
          <a:off x="6861265" y="1639567"/>
          <a:ext cx="2185877" cy="1311526"/>
        </a:xfrm>
        <a:prstGeom prst="roundRect">
          <a:avLst>
            <a:gd name="adj" fmla="val 10000"/>
          </a:avLst>
        </a:prstGeom>
        <a:solidFill>
          <a:schemeClr val="accent4">
            <a:hueOff val="13820253"/>
            <a:satOff val="-36680"/>
            <a:lumOff val="-171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Confusion Matrix is generated, and model is tested successfully</a:t>
          </a:r>
        </a:p>
      </dsp:txBody>
      <dsp:txXfrm>
        <a:off x="6899678" y="1677980"/>
        <a:ext cx="2109051" cy="1234700"/>
      </dsp:txXfrm>
    </dsp:sp>
    <dsp:sp modelId="{59502DE3-271E-433E-AB35-459C8EBED9C7}">
      <dsp:nvSpPr>
        <dsp:cNvPr id="0" name=""/>
        <dsp:cNvSpPr/>
      </dsp:nvSpPr>
      <dsp:spPr>
        <a:xfrm>
          <a:off x="6861265" y="3278975"/>
          <a:ext cx="2185877" cy="1311526"/>
        </a:xfrm>
        <a:prstGeom prst="roundRect">
          <a:avLst>
            <a:gd name="adj" fmla="val 10000"/>
          </a:avLst>
        </a:prstGeom>
        <a:solidFill>
          <a:schemeClr val="accent4">
            <a:hueOff val="15794575"/>
            <a:satOff val="-41920"/>
            <a:lumOff val="-196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Deployment of the app in web</a:t>
          </a:r>
        </a:p>
      </dsp:txBody>
      <dsp:txXfrm>
        <a:off x="6899678" y="3317388"/>
        <a:ext cx="2109051" cy="1234700"/>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3A553E8-0470-1349-956C-3CB18694582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A67CBD2-00E1-E94C-B4F0-37C39C209DC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10B726A-C477-6444-83BF-F1538D69AD12}" type="datetimeFigureOut">
              <a:rPr lang="en-US" smtClean="0"/>
              <a:t>2/28/2023</a:t>
            </a:fld>
            <a:endParaRPr lang="en-US"/>
          </a:p>
        </p:txBody>
      </p:sp>
      <p:sp>
        <p:nvSpPr>
          <p:cNvPr id="4" name="Footer Placeholder 3">
            <a:extLst>
              <a:ext uri="{FF2B5EF4-FFF2-40B4-BE49-F238E27FC236}">
                <a16:creationId xmlns:a16="http://schemas.microsoft.com/office/drawing/2014/main" id="{447C31E5-3BC8-F849-AC60-6FCBD80D554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101290B-DD02-C147-B1CC-37C02F331DB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DDCDB93-7126-8142-8B95-E87AEC48376D}" type="slidenum">
              <a:rPr lang="en-US" smtClean="0"/>
              <a:t>‹#›</a:t>
            </a:fld>
            <a:endParaRPr lang="en-US"/>
          </a:p>
        </p:txBody>
      </p:sp>
    </p:spTree>
    <p:extLst>
      <p:ext uri="{BB962C8B-B14F-4D97-AF65-F5344CB8AC3E}">
        <p14:creationId xmlns:p14="http://schemas.microsoft.com/office/powerpoint/2010/main" val="2056227749"/>
      </p:ext>
    </p:extLst>
  </p:cSld>
  <p:clrMap bg1="lt1" tx1="dk1" bg2="lt2" tx2="dk2" accent1="accent1" accent2="accent2" accent3="accent3" accent4="accent4" accent5="accent5" accent6="accent6" hlink="hlink" folHlink="folHlink"/>
</p:handoutMaster>
</file>

<file path=ppt/media/image1.png>
</file>

<file path=ppt/media/image2.svg>
</file>

<file path=ppt/media/image3.png>
</file>

<file path=ppt/media/image4.svg>
</file>

<file path=ppt/media/image5.png>
</file>

<file path=ppt/media/image6.png>
</file>

<file path=ppt/media/image7.svg>
</file>

<file path=ppt/media/image8.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55" name="Shape 1055"/>
          <p:cNvSpPr>
            <a:spLocks noGrp="1" noRot="1" noChangeAspect="1"/>
          </p:cNvSpPr>
          <p:nvPr>
            <p:ph type="sldImg"/>
          </p:nvPr>
        </p:nvSpPr>
        <p:spPr>
          <a:xfrm>
            <a:off x="381000" y="685800"/>
            <a:ext cx="6096000" cy="3429000"/>
          </a:xfrm>
          <a:prstGeom prst="rect">
            <a:avLst/>
          </a:prstGeom>
        </p:spPr>
        <p:txBody>
          <a:bodyPr/>
          <a:lstStyle/>
          <a:p>
            <a:endParaRPr/>
          </a:p>
        </p:txBody>
      </p:sp>
      <p:sp>
        <p:nvSpPr>
          <p:cNvPr id="1056" name="Shape 105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03141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021936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361949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14182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149741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44865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264426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Blue A">
    <p:bg>
      <p:bgPr>
        <a:solidFill>
          <a:srgbClr val="184A86"/>
        </a:solidFill>
        <a:effectLst/>
      </p:bgPr>
    </p:bg>
    <p:spTree>
      <p:nvGrpSpPr>
        <p:cNvPr id="1" name=""/>
        <p:cNvGrpSpPr/>
        <p:nvPr/>
      </p:nvGrpSpPr>
      <p:grpSpPr>
        <a:xfrm>
          <a:off x="0" y="0"/>
          <a:ext cx="0" cy="0"/>
          <a:chOff x="0" y="0"/>
          <a:chExt cx="0" cy="0"/>
        </a:xfrm>
      </p:grpSpPr>
      <p:sp>
        <p:nvSpPr>
          <p:cNvPr id="74" name="Rectangle"/>
          <p:cNvSpPr/>
          <p:nvPr/>
        </p:nvSpPr>
        <p:spPr>
          <a:xfrm>
            <a:off x="1469360" y="0"/>
            <a:ext cx="3430768" cy="539316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80" name="Square"/>
          <p:cNvSpPr/>
          <p:nvPr/>
        </p:nvSpPr>
        <p:spPr>
          <a:xfrm>
            <a:off x="861107" y="5390896"/>
            <a:ext cx="607299" cy="607299"/>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81" name="Rectangle"/>
          <p:cNvSpPr/>
          <p:nvPr/>
        </p:nvSpPr>
        <p:spPr>
          <a:xfrm>
            <a:off x="576067" y="5108797"/>
            <a:ext cx="286654" cy="282073"/>
          </a:xfrm>
          <a:prstGeom prst="rect">
            <a:avLst/>
          </a:prstGeom>
          <a:solidFill>
            <a:srgbClr val="00C7FD"/>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82" name="Square"/>
          <p:cNvSpPr/>
          <p:nvPr/>
        </p:nvSpPr>
        <p:spPr>
          <a:xfrm>
            <a:off x="861107" y="4952474"/>
            <a:ext cx="157461" cy="15746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31" name="Title Text">
            <a:extLst>
              <a:ext uri="{FF2B5EF4-FFF2-40B4-BE49-F238E27FC236}">
                <a16:creationId xmlns:a16="http://schemas.microsoft.com/office/drawing/2014/main" id="{89FD31ED-4225-F549-987B-028F84979F81}"/>
              </a:ext>
            </a:extLst>
          </p:cNvPr>
          <p:cNvSpPr txBox="1">
            <a:spLocks noGrp="1"/>
          </p:cNvSpPr>
          <p:nvPr>
            <p:ph type="title" hasCustomPrompt="1"/>
          </p:nvPr>
        </p:nvSpPr>
        <p:spPr>
          <a:xfrm>
            <a:off x="1895475" y="3585279"/>
            <a:ext cx="10972801" cy="10918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7500">
                <a:solidFill>
                  <a:schemeClr val="bg1"/>
                </a:solidFill>
              </a:defRPr>
            </a:lvl1pPr>
          </a:lstStyle>
          <a:p>
            <a:r>
              <a:rPr lang="en-US" dirty="0"/>
              <a:t>75 </a:t>
            </a:r>
            <a:r>
              <a:rPr lang="en-US" dirty="0" err="1"/>
              <a:t>pt</a:t>
            </a:r>
            <a:r>
              <a:rPr lang="en-US" dirty="0"/>
              <a:t> Intel Clear Light</a:t>
            </a:r>
            <a:endParaRPr dirty="0"/>
          </a:p>
        </p:txBody>
      </p:sp>
      <p:sp>
        <p:nvSpPr>
          <p:cNvPr id="17" name="Text Placeholder 2">
            <a:extLst>
              <a:ext uri="{FF2B5EF4-FFF2-40B4-BE49-F238E27FC236}">
                <a16:creationId xmlns:a16="http://schemas.microsoft.com/office/drawing/2014/main" id="{75379059-B28C-483A-9CD1-B3EB81874AEC}"/>
              </a:ext>
            </a:extLst>
          </p:cNvPr>
          <p:cNvSpPr>
            <a:spLocks noGrp="1"/>
          </p:cNvSpPr>
          <p:nvPr>
            <p:ph type="body" sz="quarter" idx="25" hasCustomPrompt="1"/>
          </p:nvPr>
        </p:nvSpPr>
        <p:spPr>
          <a:xfrm>
            <a:off x="1895475" y="3182315"/>
            <a:ext cx="10296524" cy="304800"/>
          </a:xfrm>
        </p:spPr>
        <p:txBody>
          <a:bodyPr>
            <a:normAutofit/>
          </a:bodyPr>
          <a:lstStyle>
            <a:lvl1pPr marL="0" indent="0">
              <a:buNone/>
              <a:defRPr sz="1600" b="1" i="0">
                <a:solidFill>
                  <a:srgbClr val="00C7FD"/>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16pt Intel Clear Bold Intro:</a:t>
            </a:r>
          </a:p>
        </p:txBody>
      </p:sp>
      <p:sp>
        <p:nvSpPr>
          <p:cNvPr id="18" name="Text Placeholder 6">
            <a:extLst>
              <a:ext uri="{FF2B5EF4-FFF2-40B4-BE49-F238E27FC236}">
                <a16:creationId xmlns:a16="http://schemas.microsoft.com/office/drawing/2014/main" id="{BEFC1083-9176-4B55-B8AB-9F31A213ED26}"/>
              </a:ext>
            </a:extLst>
          </p:cNvPr>
          <p:cNvSpPr>
            <a:spLocks noGrp="1"/>
          </p:cNvSpPr>
          <p:nvPr>
            <p:ph type="body" sz="quarter" idx="27" hasCustomPrompt="1"/>
          </p:nvPr>
        </p:nvSpPr>
        <p:spPr>
          <a:xfrm>
            <a:off x="1908348" y="4778609"/>
            <a:ext cx="10283651" cy="326776"/>
          </a:xfrm>
        </p:spPr>
        <p:txBody>
          <a:bodyPr>
            <a:normAutofit/>
          </a:bodyPr>
          <a:lstStyle>
            <a:lvl1pPr marL="0" indent="0">
              <a:buNone/>
              <a:defRPr sz="1800" b="0" i="0">
                <a:solidFill>
                  <a:schemeClr val="bg1"/>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18pt Intel Clear Subhead, Date, Etc.</a:t>
            </a:r>
          </a:p>
        </p:txBody>
      </p:sp>
      <p:grpSp>
        <p:nvGrpSpPr>
          <p:cNvPr id="9" name="Group 8">
            <a:extLst>
              <a:ext uri="{FF2B5EF4-FFF2-40B4-BE49-F238E27FC236}">
                <a16:creationId xmlns:a16="http://schemas.microsoft.com/office/drawing/2014/main" id="{698DF977-78B3-4C00-9E43-1223CD667932}"/>
              </a:ext>
            </a:extLst>
          </p:cNvPr>
          <p:cNvGrpSpPr/>
          <p:nvPr userDrawn="1"/>
        </p:nvGrpSpPr>
        <p:grpSpPr>
          <a:xfrm>
            <a:off x="1468406" y="5995719"/>
            <a:ext cx="1059754" cy="396801"/>
            <a:chOff x="1314450" y="6391094"/>
            <a:chExt cx="1123377" cy="420623"/>
          </a:xfrm>
        </p:grpSpPr>
        <p:sp>
          <p:nvSpPr>
            <p:cNvPr id="5" name="Freeform: Shape 4">
              <a:extLst>
                <a:ext uri="{FF2B5EF4-FFF2-40B4-BE49-F238E27FC236}">
                  <a16:creationId xmlns:a16="http://schemas.microsoft.com/office/drawing/2014/main" id="{78F73C8D-05B1-4270-85FA-B1FD37A25A06}"/>
                </a:ext>
              </a:extLst>
            </p:cNvPr>
            <p:cNvSpPr/>
            <p:nvPr/>
          </p:nvSpPr>
          <p:spPr>
            <a:xfrm>
              <a:off x="1314450" y="6396809"/>
              <a:ext cx="78581" cy="78581"/>
            </a:xfrm>
            <a:custGeom>
              <a:avLst/>
              <a:gdLst>
                <a:gd name="connsiteX0" fmla="*/ 0 w 78581"/>
                <a:gd name="connsiteY0" fmla="*/ 0 h 78581"/>
                <a:gd name="connsiteX1" fmla="*/ 78581 w 78581"/>
                <a:gd name="connsiteY1" fmla="*/ 0 h 78581"/>
                <a:gd name="connsiteX2" fmla="*/ 78581 w 78581"/>
                <a:gd name="connsiteY2" fmla="*/ 78581 h 78581"/>
                <a:gd name="connsiteX3" fmla="*/ 0 w 78581"/>
                <a:gd name="connsiteY3" fmla="*/ 78581 h 78581"/>
              </a:gdLst>
              <a:ahLst/>
              <a:cxnLst>
                <a:cxn ang="0">
                  <a:pos x="connsiteX0" y="connsiteY0"/>
                </a:cxn>
                <a:cxn ang="0">
                  <a:pos x="connsiteX1" y="connsiteY1"/>
                </a:cxn>
                <a:cxn ang="0">
                  <a:pos x="connsiteX2" y="connsiteY2"/>
                </a:cxn>
                <a:cxn ang="0">
                  <a:pos x="connsiteX3" y="connsiteY3"/>
                </a:cxn>
              </a:cxnLst>
              <a:rect l="l" t="t" r="r" b="b"/>
              <a:pathLst>
                <a:path w="78581" h="78581">
                  <a:moveTo>
                    <a:pt x="0" y="0"/>
                  </a:moveTo>
                  <a:lnTo>
                    <a:pt x="78581" y="0"/>
                  </a:lnTo>
                  <a:lnTo>
                    <a:pt x="78581" y="78581"/>
                  </a:lnTo>
                  <a:lnTo>
                    <a:pt x="0" y="78581"/>
                  </a:lnTo>
                  <a:close/>
                </a:path>
              </a:pathLst>
            </a:custGeom>
            <a:solidFill>
              <a:srgbClr val="00B2E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FC6580CA-6E37-4F04-8FAD-D6491FEE8CE6}"/>
                </a:ext>
              </a:extLst>
            </p:cNvPr>
            <p:cNvSpPr/>
            <p:nvPr/>
          </p:nvSpPr>
          <p:spPr>
            <a:xfrm>
              <a:off x="1316545" y="6391094"/>
              <a:ext cx="995171" cy="420623"/>
            </a:xfrm>
            <a:custGeom>
              <a:avLst/>
              <a:gdLst>
                <a:gd name="connsiteX0" fmla="*/ 74486 w 995171"/>
                <a:gd name="connsiteY0" fmla="*/ 131921 h 420623"/>
                <a:gd name="connsiteX1" fmla="*/ 0 w 995171"/>
                <a:gd name="connsiteY1" fmla="*/ 131921 h 420623"/>
                <a:gd name="connsiteX2" fmla="*/ 0 w 995171"/>
                <a:gd name="connsiteY2" fmla="*/ 414719 h 420623"/>
                <a:gd name="connsiteX3" fmla="*/ 74486 w 995171"/>
                <a:gd name="connsiteY3" fmla="*/ 414719 h 420623"/>
                <a:gd name="connsiteX4" fmla="*/ 74486 w 995171"/>
                <a:gd name="connsiteY4" fmla="*/ 131921 h 420623"/>
                <a:gd name="connsiteX5" fmla="*/ 568262 w 995171"/>
                <a:gd name="connsiteY5" fmla="*/ 417576 h 420623"/>
                <a:gd name="connsiteX6" fmla="*/ 568262 w 995171"/>
                <a:gd name="connsiteY6" fmla="*/ 348234 h 420623"/>
                <a:gd name="connsiteX7" fmla="*/ 541306 w 995171"/>
                <a:gd name="connsiteY7" fmla="*/ 346520 h 420623"/>
                <a:gd name="connsiteX8" fmla="*/ 523780 w 995171"/>
                <a:gd name="connsiteY8" fmla="*/ 338804 h 420623"/>
                <a:gd name="connsiteX9" fmla="*/ 516065 w 995171"/>
                <a:gd name="connsiteY9" fmla="*/ 321945 h 420623"/>
                <a:gd name="connsiteX10" fmla="*/ 514350 w 995171"/>
                <a:gd name="connsiteY10" fmla="*/ 294608 h 420623"/>
                <a:gd name="connsiteX11" fmla="*/ 514350 w 995171"/>
                <a:gd name="connsiteY11" fmla="*/ 195644 h 420623"/>
                <a:gd name="connsiteX12" fmla="*/ 568262 w 995171"/>
                <a:gd name="connsiteY12" fmla="*/ 195644 h 420623"/>
                <a:gd name="connsiteX13" fmla="*/ 568262 w 995171"/>
                <a:gd name="connsiteY13" fmla="*/ 131921 h 420623"/>
                <a:gd name="connsiteX14" fmla="*/ 514350 w 995171"/>
                <a:gd name="connsiteY14" fmla="*/ 131921 h 420623"/>
                <a:gd name="connsiteX15" fmla="*/ 514350 w 995171"/>
                <a:gd name="connsiteY15" fmla="*/ 21812 h 420623"/>
                <a:gd name="connsiteX16" fmla="*/ 439865 w 995171"/>
                <a:gd name="connsiteY16" fmla="*/ 21812 h 420623"/>
                <a:gd name="connsiteX17" fmla="*/ 439865 w 995171"/>
                <a:gd name="connsiteY17" fmla="*/ 295180 h 420623"/>
                <a:gd name="connsiteX18" fmla="*/ 445865 w 995171"/>
                <a:gd name="connsiteY18" fmla="*/ 353473 h 420623"/>
                <a:gd name="connsiteX19" fmla="*/ 465677 w 995171"/>
                <a:gd name="connsiteY19" fmla="*/ 391001 h 420623"/>
                <a:gd name="connsiteX20" fmla="*/ 502063 w 995171"/>
                <a:gd name="connsiteY20" fmla="*/ 411385 h 420623"/>
                <a:gd name="connsiteX21" fmla="*/ 558927 w 995171"/>
                <a:gd name="connsiteY21" fmla="*/ 417671 h 420623"/>
                <a:gd name="connsiteX22" fmla="*/ 568262 w 995171"/>
                <a:gd name="connsiteY22" fmla="*/ 417671 h 420623"/>
                <a:gd name="connsiteX23" fmla="*/ 995172 w 995171"/>
                <a:gd name="connsiteY23" fmla="*/ 0 h 420623"/>
                <a:gd name="connsiteX24" fmla="*/ 920687 w 995171"/>
                <a:gd name="connsiteY24" fmla="*/ 0 h 420623"/>
                <a:gd name="connsiteX25" fmla="*/ 920687 w 995171"/>
                <a:gd name="connsiteY25" fmla="*/ 414719 h 420623"/>
                <a:gd name="connsiteX26" fmla="*/ 995172 w 995171"/>
                <a:gd name="connsiteY26" fmla="*/ 414719 h 420623"/>
                <a:gd name="connsiteX27" fmla="*/ 995172 w 995171"/>
                <a:gd name="connsiteY27" fmla="*/ 0 h 420623"/>
                <a:gd name="connsiteX28" fmla="*/ 367951 w 995171"/>
                <a:gd name="connsiteY28" fmla="*/ 159830 h 420623"/>
                <a:gd name="connsiteX29" fmla="*/ 281273 w 995171"/>
                <a:gd name="connsiteY29" fmla="*/ 126206 h 420623"/>
                <a:gd name="connsiteX30" fmla="*/ 232410 w 995171"/>
                <a:gd name="connsiteY30" fmla="*/ 137065 h 420623"/>
                <a:gd name="connsiteX31" fmla="*/ 195358 w 995171"/>
                <a:gd name="connsiteY31" fmla="*/ 167259 h 420623"/>
                <a:gd name="connsiteX32" fmla="*/ 191262 w 995171"/>
                <a:gd name="connsiteY32" fmla="*/ 172498 h 420623"/>
                <a:gd name="connsiteX33" fmla="*/ 191262 w 995171"/>
                <a:gd name="connsiteY33" fmla="*/ 167831 h 420623"/>
                <a:gd name="connsiteX34" fmla="*/ 191262 w 995171"/>
                <a:gd name="connsiteY34" fmla="*/ 132017 h 420623"/>
                <a:gd name="connsiteX35" fmla="*/ 117920 w 995171"/>
                <a:gd name="connsiteY35" fmla="*/ 132017 h 420623"/>
                <a:gd name="connsiteX36" fmla="*/ 117920 w 995171"/>
                <a:gd name="connsiteY36" fmla="*/ 414814 h 420623"/>
                <a:gd name="connsiteX37" fmla="*/ 191929 w 995171"/>
                <a:gd name="connsiteY37" fmla="*/ 414814 h 420623"/>
                <a:gd name="connsiteX38" fmla="*/ 191929 w 995171"/>
                <a:gd name="connsiteY38" fmla="*/ 264128 h 420623"/>
                <a:gd name="connsiteX39" fmla="*/ 192024 w 995171"/>
                <a:gd name="connsiteY39" fmla="*/ 274606 h 420623"/>
                <a:gd name="connsiteX40" fmla="*/ 192119 w 995171"/>
                <a:gd name="connsiteY40" fmla="*/ 269558 h 420623"/>
                <a:gd name="connsiteX41" fmla="*/ 211741 w 995171"/>
                <a:gd name="connsiteY41" fmla="*/ 210884 h 420623"/>
                <a:gd name="connsiteX42" fmla="*/ 258985 w 995171"/>
                <a:gd name="connsiteY42" fmla="*/ 190786 h 420623"/>
                <a:gd name="connsiteX43" fmla="*/ 307753 w 995171"/>
                <a:gd name="connsiteY43" fmla="*/ 210407 h 420623"/>
                <a:gd name="connsiteX44" fmla="*/ 323945 w 995171"/>
                <a:gd name="connsiteY44" fmla="*/ 264605 h 420623"/>
                <a:gd name="connsiteX45" fmla="*/ 323945 w 995171"/>
                <a:gd name="connsiteY45" fmla="*/ 264605 h 420623"/>
                <a:gd name="connsiteX46" fmla="*/ 323945 w 995171"/>
                <a:gd name="connsiteY46" fmla="*/ 265176 h 420623"/>
                <a:gd name="connsiteX47" fmla="*/ 323945 w 995171"/>
                <a:gd name="connsiteY47" fmla="*/ 265271 h 420623"/>
                <a:gd name="connsiteX48" fmla="*/ 323945 w 995171"/>
                <a:gd name="connsiteY48" fmla="*/ 414814 h 420623"/>
                <a:gd name="connsiteX49" fmla="*/ 399098 w 995171"/>
                <a:gd name="connsiteY49" fmla="*/ 414814 h 420623"/>
                <a:gd name="connsiteX50" fmla="*/ 399098 w 995171"/>
                <a:gd name="connsiteY50" fmla="*/ 254222 h 420623"/>
                <a:gd name="connsiteX51" fmla="*/ 367951 w 995171"/>
                <a:gd name="connsiteY51" fmla="*/ 159830 h 420623"/>
                <a:gd name="connsiteX52" fmla="*/ 881825 w 995171"/>
                <a:gd name="connsiteY52" fmla="*/ 272796 h 420623"/>
                <a:gd name="connsiteX53" fmla="*/ 871061 w 995171"/>
                <a:gd name="connsiteY53" fmla="*/ 215646 h 420623"/>
                <a:gd name="connsiteX54" fmla="*/ 841057 w 995171"/>
                <a:gd name="connsiteY54" fmla="*/ 168974 h 420623"/>
                <a:gd name="connsiteX55" fmla="*/ 794957 w 995171"/>
                <a:gd name="connsiteY55" fmla="*/ 137636 h 420623"/>
                <a:gd name="connsiteX56" fmla="*/ 735806 w 995171"/>
                <a:gd name="connsiteY56" fmla="*/ 126302 h 420623"/>
                <a:gd name="connsiteX57" fmla="*/ 678371 w 995171"/>
                <a:gd name="connsiteY57" fmla="*/ 137922 h 420623"/>
                <a:gd name="connsiteX58" fmla="*/ 631698 w 995171"/>
                <a:gd name="connsiteY58" fmla="*/ 169355 h 420623"/>
                <a:gd name="connsiteX59" fmla="*/ 600266 w 995171"/>
                <a:gd name="connsiteY59" fmla="*/ 216027 h 420623"/>
                <a:gd name="connsiteX60" fmla="*/ 588645 w 995171"/>
                <a:gd name="connsiteY60" fmla="*/ 273463 h 420623"/>
                <a:gd name="connsiteX61" fmla="*/ 599694 w 995171"/>
                <a:gd name="connsiteY61" fmla="*/ 330899 h 420623"/>
                <a:gd name="connsiteX62" fmla="*/ 630269 w 995171"/>
                <a:gd name="connsiteY62" fmla="*/ 377571 h 420623"/>
                <a:gd name="connsiteX63" fmla="*/ 677513 w 995171"/>
                <a:gd name="connsiteY63" fmla="*/ 409004 h 420623"/>
                <a:gd name="connsiteX64" fmla="*/ 738092 w 995171"/>
                <a:gd name="connsiteY64" fmla="*/ 420624 h 420623"/>
                <a:gd name="connsiteX65" fmla="*/ 863918 w 995171"/>
                <a:gd name="connsiteY65" fmla="*/ 365093 h 420623"/>
                <a:gd name="connsiteX66" fmla="*/ 810292 w 995171"/>
                <a:gd name="connsiteY66" fmla="*/ 324231 h 420623"/>
                <a:gd name="connsiteX67" fmla="*/ 738664 w 995171"/>
                <a:gd name="connsiteY67" fmla="*/ 355854 h 420623"/>
                <a:gd name="connsiteX68" fmla="*/ 687229 w 995171"/>
                <a:gd name="connsiteY68" fmla="*/ 341376 h 420623"/>
                <a:gd name="connsiteX69" fmla="*/ 660368 w 995171"/>
                <a:gd name="connsiteY69" fmla="*/ 302133 h 420623"/>
                <a:gd name="connsiteX70" fmla="*/ 659606 w 995171"/>
                <a:gd name="connsiteY70" fmla="*/ 299466 h 420623"/>
                <a:gd name="connsiteX71" fmla="*/ 881825 w 995171"/>
                <a:gd name="connsiteY71" fmla="*/ 299466 h 420623"/>
                <a:gd name="connsiteX72" fmla="*/ 881825 w 995171"/>
                <a:gd name="connsiteY72" fmla="*/ 272796 h 420623"/>
                <a:gd name="connsiteX73" fmla="*/ 660368 w 995171"/>
                <a:gd name="connsiteY73" fmla="*/ 246793 h 420623"/>
                <a:gd name="connsiteX74" fmla="*/ 735330 w 995171"/>
                <a:gd name="connsiteY74" fmla="*/ 189929 h 420623"/>
                <a:gd name="connsiteX75" fmla="*/ 810387 w 995171"/>
                <a:gd name="connsiteY75" fmla="*/ 246698 h 420623"/>
                <a:gd name="connsiteX76" fmla="*/ 660368 w 995171"/>
                <a:gd name="connsiteY76" fmla="*/ 246793 h 42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995171" h="420623">
                  <a:moveTo>
                    <a:pt x="74486" y="131921"/>
                  </a:moveTo>
                  <a:lnTo>
                    <a:pt x="0" y="131921"/>
                  </a:lnTo>
                  <a:lnTo>
                    <a:pt x="0" y="414719"/>
                  </a:lnTo>
                  <a:lnTo>
                    <a:pt x="74486" y="414719"/>
                  </a:lnTo>
                  <a:lnTo>
                    <a:pt x="74486" y="131921"/>
                  </a:lnTo>
                  <a:close/>
                  <a:moveTo>
                    <a:pt x="568262" y="417576"/>
                  </a:moveTo>
                  <a:lnTo>
                    <a:pt x="568262" y="348234"/>
                  </a:lnTo>
                  <a:cubicBezTo>
                    <a:pt x="557308" y="348139"/>
                    <a:pt x="548259" y="347567"/>
                    <a:pt x="541306" y="346520"/>
                  </a:cubicBezTo>
                  <a:cubicBezTo>
                    <a:pt x="533591" y="345281"/>
                    <a:pt x="527685" y="342710"/>
                    <a:pt x="523780" y="338804"/>
                  </a:cubicBezTo>
                  <a:cubicBezTo>
                    <a:pt x="519875" y="334899"/>
                    <a:pt x="517303" y="329184"/>
                    <a:pt x="516065" y="321945"/>
                  </a:cubicBezTo>
                  <a:cubicBezTo>
                    <a:pt x="514922" y="314992"/>
                    <a:pt x="514350" y="305753"/>
                    <a:pt x="514350" y="294608"/>
                  </a:cubicBezTo>
                  <a:lnTo>
                    <a:pt x="514350" y="195644"/>
                  </a:lnTo>
                  <a:lnTo>
                    <a:pt x="568262" y="195644"/>
                  </a:lnTo>
                  <a:lnTo>
                    <a:pt x="568262" y="131921"/>
                  </a:lnTo>
                  <a:lnTo>
                    <a:pt x="514350" y="131921"/>
                  </a:lnTo>
                  <a:lnTo>
                    <a:pt x="514350" y="21812"/>
                  </a:lnTo>
                  <a:lnTo>
                    <a:pt x="439865" y="21812"/>
                  </a:lnTo>
                  <a:lnTo>
                    <a:pt x="439865" y="295180"/>
                  </a:lnTo>
                  <a:cubicBezTo>
                    <a:pt x="439865" y="318230"/>
                    <a:pt x="441865" y="337852"/>
                    <a:pt x="445865" y="353473"/>
                  </a:cubicBezTo>
                  <a:cubicBezTo>
                    <a:pt x="449771" y="368903"/>
                    <a:pt x="456438" y="381572"/>
                    <a:pt x="465677" y="391001"/>
                  </a:cubicBezTo>
                  <a:cubicBezTo>
                    <a:pt x="474917" y="400431"/>
                    <a:pt x="487204" y="407289"/>
                    <a:pt x="502063" y="411385"/>
                  </a:cubicBezTo>
                  <a:cubicBezTo>
                    <a:pt x="517112" y="415481"/>
                    <a:pt x="536258" y="417671"/>
                    <a:pt x="558927" y="417671"/>
                  </a:cubicBezTo>
                  <a:lnTo>
                    <a:pt x="568262" y="417671"/>
                  </a:lnTo>
                  <a:close/>
                  <a:moveTo>
                    <a:pt x="995172" y="0"/>
                  </a:moveTo>
                  <a:lnTo>
                    <a:pt x="920687" y="0"/>
                  </a:lnTo>
                  <a:lnTo>
                    <a:pt x="920687" y="414719"/>
                  </a:lnTo>
                  <a:lnTo>
                    <a:pt x="995172" y="414719"/>
                  </a:lnTo>
                  <a:lnTo>
                    <a:pt x="995172" y="0"/>
                  </a:lnTo>
                  <a:close/>
                  <a:moveTo>
                    <a:pt x="367951" y="159830"/>
                  </a:moveTo>
                  <a:cubicBezTo>
                    <a:pt x="347282" y="137541"/>
                    <a:pt x="318135" y="126206"/>
                    <a:pt x="281273" y="126206"/>
                  </a:cubicBezTo>
                  <a:cubicBezTo>
                    <a:pt x="263462" y="126206"/>
                    <a:pt x="247079" y="129921"/>
                    <a:pt x="232410" y="137065"/>
                  </a:cubicBezTo>
                  <a:cubicBezTo>
                    <a:pt x="217742" y="144304"/>
                    <a:pt x="205264" y="154496"/>
                    <a:pt x="195358" y="167259"/>
                  </a:cubicBezTo>
                  <a:lnTo>
                    <a:pt x="191262" y="172498"/>
                  </a:lnTo>
                  <a:lnTo>
                    <a:pt x="191262" y="167831"/>
                  </a:lnTo>
                  <a:lnTo>
                    <a:pt x="191262" y="132017"/>
                  </a:lnTo>
                  <a:lnTo>
                    <a:pt x="117920" y="132017"/>
                  </a:lnTo>
                  <a:lnTo>
                    <a:pt x="117920" y="414814"/>
                  </a:lnTo>
                  <a:lnTo>
                    <a:pt x="191929" y="414814"/>
                  </a:lnTo>
                  <a:lnTo>
                    <a:pt x="191929" y="264128"/>
                  </a:lnTo>
                  <a:lnTo>
                    <a:pt x="192024" y="274606"/>
                  </a:lnTo>
                  <a:cubicBezTo>
                    <a:pt x="192024" y="272891"/>
                    <a:pt x="192024" y="271177"/>
                    <a:pt x="192119" y="269558"/>
                  </a:cubicBezTo>
                  <a:cubicBezTo>
                    <a:pt x="192881" y="243173"/>
                    <a:pt x="199454" y="223456"/>
                    <a:pt x="211741" y="210884"/>
                  </a:cubicBezTo>
                  <a:cubicBezTo>
                    <a:pt x="224790" y="197549"/>
                    <a:pt x="240697" y="190786"/>
                    <a:pt x="258985" y="190786"/>
                  </a:cubicBezTo>
                  <a:cubicBezTo>
                    <a:pt x="280511" y="190786"/>
                    <a:pt x="296894" y="197358"/>
                    <a:pt x="307753" y="210407"/>
                  </a:cubicBezTo>
                  <a:cubicBezTo>
                    <a:pt x="318421" y="223171"/>
                    <a:pt x="323850" y="241364"/>
                    <a:pt x="323945" y="264605"/>
                  </a:cubicBezTo>
                  <a:lnTo>
                    <a:pt x="323945" y="264605"/>
                  </a:lnTo>
                  <a:lnTo>
                    <a:pt x="323945" y="265176"/>
                  </a:lnTo>
                  <a:lnTo>
                    <a:pt x="323945" y="265271"/>
                  </a:lnTo>
                  <a:lnTo>
                    <a:pt x="323945" y="414814"/>
                  </a:lnTo>
                  <a:lnTo>
                    <a:pt x="399098" y="414814"/>
                  </a:lnTo>
                  <a:lnTo>
                    <a:pt x="399098" y="254222"/>
                  </a:lnTo>
                  <a:cubicBezTo>
                    <a:pt x="399193" y="213931"/>
                    <a:pt x="388620" y="182118"/>
                    <a:pt x="367951" y="159830"/>
                  </a:cubicBezTo>
                  <a:moveTo>
                    <a:pt x="881825" y="272796"/>
                  </a:moveTo>
                  <a:cubicBezTo>
                    <a:pt x="881825" y="252508"/>
                    <a:pt x="878205" y="233267"/>
                    <a:pt x="871061" y="215646"/>
                  </a:cubicBezTo>
                  <a:cubicBezTo>
                    <a:pt x="863918" y="198025"/>
                    <a:pt x="853821" y="182309"/>
                    <a:pt x="841057" y="168974"/>
                  </a:cubicBezTo>
                  <a:cubicBezTo>
                    <a:pt x="828294" y="155639"/>
                    <a:pt x="812768" y="145066"/>
                    <a:pt x="794957" y="137636"/>
                  </a:cubicBezTo>
                  <a:cubicBezTo>
                    <a:pt x="777145" y="130112"/>
                    <a:pt x="757238" y="126302"/>
                    <a:pt x="735806" y="126302"/>
                  </a:cubicBezTo>
                  <a:cubicBezTo>
                    <a:pt x="715518" y="126302"/>
                    <a:pt x="696182" y="130207"/>
                    <a:pt x="678371" y="137922"/>
                  </a:cubicBezTo>
                  <a:cubicBezTo>
                    <a:pt x="660559" y="145637"/>
                    <a:pt x="644843" y="156210"/>
                    <a:pt x="631698" y="169355"/>
                  </a:cubicBezTo>
                  <a:cubicBezTo>
                    <a:pt x="618554" y="182499"/>
                    <a:pt x="607981" y="198215"/>
                    <a:pt x="600266" y="216027"/>
                  </a:cubicBezTo>
                  <a:cubicBezTo>
                    <a:pt x="592550" y="233839"/>
                    <a:pt x="588645" y="253175"/>
                    <a:pt x="588645" y="273463"/>
                  </a:cubicBezTo>
                  <a:cubicBezTo>
                    <a:pt x="588645" y="293751"/>
                    <a:pt x="592360" y="313087"/>
                    <a:pt x="599694" y="330899"/>
                  </a:cubicBezTo>
                  <a:cubicBezTo>
                    <a:pt x="607028" y="348710"/>
                    <a:pt x="617315" y="364426"/>
                    <a:pt x="630269" y="377571"/>
                  </a:cubicBezTo>
                  <a:cubicBezTo>
                    <a:pt x="643223" y="390716"/>
                    <a:pt x="659130" y="401288"/>
                    <a:pt x="677513" y="409004"/>
                  </a:cubicBezTo>
                  <a:cubicBezTo>
                    <a:pt x="695897" y="416719"/>
                    <a:pt x="716280" y="420624"/>
                    <a:pt x="738092" y="420624"/>
                  </a:cubicBezTo>
                  <a:cubicBezTo>
                    <a:pt x="801148" y="420624"/>
                    <a:pt x="840391" y="391954"/>
                    <a:pt x="863918" y="365093"/>
                  </a:cubicBezTo>
                  <a:lnTo>
                    <a:pt x="810292" y="324231"/>
                  </a:lnTo>
                  <a:cubicBezTo>
                    <a:pt x="798957" y="337661"/>
                    <a:pt x="772192" y="355854"/>
                    <a:pt x="738664" y="355854"/>
                  </a:cubicBezTo>
                  <a:cubicBezTo>
                    <a:pt x="717614" y="355854"/>
                    <a:pt x="700373" y="350996"/>
                    <a:pt x="687229" y="341376"/>
                  </a:cubicBezTo>
                  <a:cubicBezTo>
                    <a:pt x="674084" y="331756"/>
                    <a:pt x="665036" y="318611"/>
                    <a:pt x="660368" y="302133"/>
                  </a:cubicBezTo>
                  <a:lnTo>
                    <a:pt x="659606" y="299466"/>
                  </a:lnTo>
                  <a:lnTo>
                    <a:pt x="881825" y="299466"/>
                  </a:lnTo>
                  <a:lnTo>
                    <a:pt x="881825" y="272796"/>
                  </a:lnTo>
                  <a:close/>
                  <a:moveTo>
                    <a:pt x="660368" y="246793"/>
                  </a:moveTo>
                  <a:cubicBezTo>
                    <a:pt x="660368" y="226124"/>
                    <a:pt x="684086" y="189929"/>
                    <a:pt x="735330" y="189929"/>
                  </a:cubicBezTo>
                  <a:cubicBezTo>
                    <a:pt x="786575" y="189929"/>
                    <a:pt x="810387" y="226028"/>
                    <a:pt x="810387" y="246698"/>
                  </a:cubicBezTo>
                  <a:lnTo>
                    <a:pt x="660368" y="246793"/>
                  </a:lnTo>
                  <a:close/>
                </a:path>
              </a:pathLst>
            </a:custGeom>
            <a:solidFill>
              <a:srgbClr val="FFFFFF"/>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1C614C49-972F-498A-9654-844CECF9AF64}"/>
                </a:ext>
              </a:extLst>
            </p:cNvPr>
            <p:cNvSpPr/>
            <p:nvPr/>
          </p:nvSpPr>
          <p:spPr>
            <a:xfrm>
              <a:off x="2358770" y="6728469"/>
              <a:ext cx="79057" cy="79057"/>
            </a:xfrm>
            <a:custGeom>
              <a:avLst/>
              <a:gdLst>
                <a:gd name="connsiteX0" fmla="*/ 39529 w 79057"/>
                <a:gd name="connsiteY0" fmla="*/ 5620 h 79057"/>
                <a:gd name="connsiteX1" fmla="*/ 73438 w 79057"/>
                <a:gd name="connsiteY1" fmla="*/ 39529 h 79057"/>
                <a:gd name="connsiteX2" fmla="*/ 39529 w 79057"/>
                <a:gd name="connsiteY2" fmla="*/ 73438 h 79057"/>
                <a:gd name="connsiteX3" fmla="*/ 5620 w 79057"/>
                <a:gd name="connsiteY3" fmla="*/ 39529 h 79057"/>
                <a:gd name="connsiteX4" fmla="*/ 39529 w 79057"/>
                <a:gd name="connsiteY4" fmla="*/ 5620 h 79057"/>
                <a:gd name="connsiteX5" fmla="*/ 39529 w 79057"/>
                <a:gd name="connsiteY5" fmla="*/ 0 h 79057"/>
                <a:gd name="connsiteX6" fmla="*/ 0 w 79057"/>
                <a:gd name="connsiteY6" fmla="*/ 39529 h 79057"/>
                <a:gd name="connsiteX7" fmla="*/ 39529 w 79057"/>
                <a:gd name="connsiteY7" fmla="*/ 79058 h 79057"/>
                <a:gd name="connsiteX8" fmla="*/ 79058 w 79057"/>
                <a:gd name="connsiteY8" fmla="*/ 39529 h 79057"/>
                <a:gd name="connsiteX9" fmla="*/ 39529 w 79057"/>
                <a:gd name="connsiteY9" fmla="*/ 0 h 7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057" h="79057">
                  <a:moveTo>
                    <a:pt x="39529" y="5620"/>
                  </a:moveTo>
                  <a:cubicBezTo>
                    <a:pt x="58198" y="5620"/>
                    <a:pt x="73438" y="20860"/>
                    <a:pt x="73438" y="39529"/>
                  </a:cubicBezTo>
                  <a:cubicBezTo>
                    <a:pt x="73438" y="58198"/>
                    <a:pt x="58198" y="73438"/>
                    <a:pt x="39529" y="73438"/>
                  </a:cubicBezTo>
                  <a:cubicBezTo>
                    <a:pt x="20860" y="73438"/>
                    <a:pt x="5620" y="58198"/>
                    <a:pt x="5620" y="39529"/>
                  </a:cubicBezTo>
                  <a:cubicBezTo>
                    <a:pt x="5620" y="20860"/>
                    <a:pt x="20860" y="5620"/>
                    <a:pt x="39529" y="5620"/>
                  </a:cubicBezTo>
                  <a:moveTo>
                    <a:pt x="39529" y="0"/>
                  </a:moveTo>
                  <a:cubicBezTo>
                    <a:pt x="17717" y="0"/>
                    <a:pt x="0" y="17717"/>
                    <a:pt x="0" y="39529"/>
                  </a:cubicBezTo>
                  <a:cubicBezTo>
                    <a:pt x="0" y="61341"/>
                    <a:pt x="17717" y="79058"/>
                    <a:pt x="39529" y="79058"/>
                  </a:cubicBezTo>
                  <a:cubicBezTo>
                    <a:pt x="61341" y="79058"/>
                    <a:pt x="79058" y="61341"/>
                    <a:pt x="79058" y="39529"/>
                  </a:cubicBezTo>
                  <a:cubicBezTo>
                    <a:pt x="79058" y="17717"/>
                    <a:pt x="61341" y="0"/>
                    <a:pt x="39529" y="0"/>
                  </a:cubicBezTo>
                </a:path>
              </a:pathLst>
            </a:custGeom>
            <a:solidFill>
              <a:srgbClr val="FFFFFF"/>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922EBBE0-933B-4A65-BAAC-DC5972E3F9A4}"/>
                </a:ext>
              </a:extLst>
            </p:cNvPr>
            <p:cNvSpPr/>
            <p:nvPr/>
          </p:nvSpPr>
          <p:spPr>
            <a:xfrm>
              <a:off x="2384869" y="6748090"/>
              <a:ext cx="30765" cy="39528"/>
            </a:xfrm>
            <a:custGeom>
              <a:avLst/>
              <a:gdLst>
                <a:gd name="connsiteX0" fmla="*/ 16383 w 30765"/>
                <a:gd name="connsiteY0" fmla="*/ 95 h 39528"/>
                <a:gd name="connsiteX1" fmla="*/ 23051 w 30765"/>
                <a:gd name="connsiteY1" fmla="*/ 1715 h 39528"/>
                <a:gd name="connsiteX2" fmla="*/ 27718 w 30765"/>
                <a:gd name="connsiteY2" fmla="*/ 6191 h 39528"/>
                <a:gd name="connsiteX3" fmla="*/ 29337 w 30765"/>
                <a:gd name="connsiteY3" fmla="*/ 12478 h 39528"/>
                <a:gd name="connsiteX4" fmla="*/ 27146 w 30765"/>
                <a:gd name="connsiteY4" fmla="*/ 19622 h 39528"/>
                <a:gd name="connsiteX5" fmla="*/ 21812 w 30765"/>
                <a:gd name="connsiteY5" fmla="*/ 23717 h 39528"/>
                <a:gd name="connsiteX6" fmla="*/ 30766 w 30765"/>
                <a:gd name="connsiteY6" fmla="*/ 39529 h 39528"/>
                <a:gd name="connsiteX7" fmla="*/ 23717 w 30765"/>
                <a:gd name="connsiteY7" fmla="*/ 39529 h 39528"/>
                <a:gd name="connsiteX8" fmla="*/ 15526 w 30765"/>
                <a:gd name="connsiteY8" fmla="*/ 24860 h 39528"/>
                <a:gd name="connsiteX9" fmla="*/ 6191 w 30765"/>
                <a:gd name="connsiteY9" fmla="*/ 24860 h 39528"/>
                <a:gd name="connsiteX10" fmla="*/ 6191 w 30765"/>
                <a:gd name="connsiteY10" fmla="*/ 39529 h 39528"/>
                <a:gd name="connsiteX11" fmla="*/ 0 w 30765"/>
                <a:gd name="connsiteY11" fmla="*/ 39529 h 39528"/>
                <a:gd name="connsiteX12" fmla="*/ 0 w 30765"/>
                <a:gd name="connsiteY12" fmla="*/ 0 h 39528"/>
                <a:gd name="connsiteX13" fmla="*/ 16383 w 30765"/>
                <a:gd name="connsiteY13" fmla="*/ 0 h 39528"/>
                <a:gd name="connsiteX14" fmla="*/ 16383 w 30765"/>
                <a:gd name="connsiteY14" fmla="*/ 19336 h 39528"/>
                <a:gd name="connsiteX15" fmla="*/ 19907 w 30765"/>
                <a:gd name="connsiteY15" fmla="*/ 18478 h 39528"/>
                <a:gd name="connsiteX16" fmla="*/ 22289 w 30765"/>
                <a:gd name="connsiteY16" fmla="*/ 16097 h 39528"/>
                <a:gd name="connsiteX17" fmla="*/ 23146 w 30765"/>
                <a:gd name="connsiteY17" fmla="*/ 12573 h 39528"/>
                <a:gd name="connsiteX18" fmla="*/ 22289 w 30765"/>
                <a:gd name="connsiteY18" fmla="*/ 9049 h 39528"/>
                <a:gd name="connsiteX19" fmla="*/ 19907 w 30765"/>
                <a:gd name="connsiteY19" fmla="*/ 6668 h 39528"/>
                <a:gd name="connsiteX20" fmla="*/ 16383 w 30765"/>
                <a:gd name="connsiteY20" fmla="*/ 5810 h 39528"/>
                <a:gd name="connsiteX21" fmla="*/ 6191 w 30765"/>
                <a:gd name="connsiteY21" fmla="*/ 5810 h 39528"/>
                <a:gd name="connsiteX22" fmla="*/ 6191 w 30765"/>
                <a:gd name="connsiteY22" fmla="*/ 19336 h 39528"/>
                <a:gd name="connsiteX23" fmla="*/ 16383 w 30765"/>
                <a:gd name="connsiteY23" fmla="*/ 19336 h 39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765" h="39528">
                  <a:moveTo>
                    <a:pt x="16383" y="95"/>
                  </a:moveTo>
                  <a:cubicBezTo>
                    <a:pt x="18860" y="95"/>
                    <a:pt x="21050" y="667"/>
                    <a:pt x="23051" y="1715"/>
                  </a:cubicBezTo>
                  <a:cubicBezTo>
                    <a:pt x="25051" y="2762"/>
                    <a:pt x="26575" y="4286"/>
                    <a:pt x="27718" y="6191"/>
                  </a:cubicBezTo>
                  <a:cubicBezTo>
                    <a:pt x="28861" y="8096"/>
                    <a:pt x="29337" y="10192"/>
                    <a:pt x="29337" y="12478"/>
                  </a:cubicBezTo>
                  <a:cubicBezTo>
                    <a:pt x="29337" y="15335"/>
                    <a:pt x="28575" y="17717"/>
                    <a:pt x="27146" y="19622"/>
                  </a:cubicBezTo>
                  <a:cubicBezTo>
                    <a:pt x="25718" y="21527"/>
                    <a:pt x="23908" y="22860"/>
                    <a:pt x="21812" y="23717"/>
                  </a:cubicBezTo>
                  <a:lnTo>
                    <a:pt x="30766" y="39529"/>
                  </a:lnTo>
                  <a:lnTo>
                    <a:pt x="23717" y="39529"/>
                  </a:lnTo>
                  <a:lnTo>
                    <a:pt x="15526" y="24860"/>
                  </a:lnTo>
                  <a:lnTo>
                    <a:pt x="6191" y="24860"/>
                  </a:lnTo>
                  <a:lnTo>
                    <a:pt x="6191" y="39529"/>
                  </a:lnTo>
                  <a:lnTo>
                    <a:pt x="0" y="39529"/>
                  </a:lnTo>
                  <a:lnTo>
                    <a:pt x="0" y="0"/>
                  </a:lnTo>
                  <a:lnTo>
                    <a:pt x="16383" y="0"/>
                  </a:lnTo>
                  <a:close/>
                  <a:moveTo>
                    <a:pt x="16383" y="19336"/>
                  </a:moveTo>
                  <a:cubicBezTo>
                    <a:pt x="17717" y="19336"/>
                    <a:pt x="18860" y="19050"/>
                    <a:pt x="19907" y="18478"/>
                  </a:cubicBezTo>
                  <a:cubicBezTo>
                    <a:pt x="20955" y="17907"/>
                    <a:pt x="21717" y="17050"/>
                    <a:pt x="22289" y="16097"/>
                  </a:cubicBezTo>
                  <a:cubicBezTo>
                    <a:pt x="22860" y="15050"/>
                    <a:pt x="23146" y="13906"/>
                    <a:pt x="23146" y="12573"/>
                  </a:cubicBezTo>
                  <a:cubicBezTo>
                    <a:pt x="23146" y="11240"/>
                    <a:pt x="22860" y="10097"/>
                    <a:pt x="22289" y="9049"/>
                  </a:cubicBezTo>
                  <a:cubicBezTo>
                    <a:pt x="21717" y="8001"/>
                    <a:pt x="20860" y="7239"/>
                    <a:pt x="19907" y="6668"/>
                  </a:cubicBezTo>
                  <a:cubicBezTo>
                    <a:pt x="18860" y="6096"/>
                    <a:pt x="17717" y="5810"/>
                    <a:pt x="16383" y="5810"/>
                  </a:cubicBezTo>
                  <a:lnTo>
                    <a:pt x="6191" y="5810"/>
                  </a:lnTo>
                  <a:lnTo>
                    <a:pt x="6191" y="19336"/>
                  </a:lnTo>
                  <a:lnTo>
                    <a:pt x="16383" y="19336"/>
                  </a:ln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79684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ub, Content &amp; Pictur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B3C6455-4913-47BC-8232-AB0BABBA08C3}"/>
              </a:ext>
            </a:extLst>
          </p:cNvPr>
          <p:cNvSpPr>
            <a:spLocks noGrp="1"/>
          </p:cNvSpPr>
          <p:nvPr>
            <p:ph type="pic" sz="quarter" idx="30"/>
          </p:nvPr>
        </p:nvSpPr>
        <p:spPr>
          <a:xfrm>
            <a:off x="6615046" y="0"/>
            <a:ext cx="5129422" cy="6416167"/>
          </a:xfrm>
        </p:spPr>
        <p:txBody>
          <a:bodyPr/>
          <a:lstStyle/>
          <a:p>
            <a:endParaRPr lang="en-US"/>
          </a:p>
        </p:txBody>
      </p:sp>
      <p:sp>
        <p:nvSpPr>
          <p:cNvPr id="23" name="Title Text">
            <a:extLst>
              <a:ext uri="{FF2B5EF4-FFF2-40B4-BE49-F238E27FC236}">
                <a16:creationId xmlns:a16="http://schemas.microsoft.com/office/drawing/2014/main" id="{FAEAC0A3-8438-1245-A28C-64BC26BFB231}"/>
              </a:ext>
            </a:extLst>
          </p:cNvPr>
          <p:cNvSpPr txBox="1">
            <a:spLocks noGrp="1"/>
          </p:cNvSpPr>
          <p:nvPr>
            <p:ph type="title" hasCustomPrompt="1"/>
          </p:nvPr>
        </p:nvSpPr>
        <p:spPr>
          <a:xfrm>
            <a:off x="571500" y="567227"/>
            <a:ext cx="5747107" cy="9458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11" name="Content Placeholder 2">
            <a:extLst>
              <a:ext uri="{FF2B5EF4-FFF2-40B4-BE49-F238E27FC236}">
                <a16:creationId xmlns:a16="http://schemas.microsoft.com/office/drawing/2014/main" id="{7B7FB3F6-9C71-45A0-8236-12671533CA22}"/>
              </a:ext>
            </a:extLst>
          </p:cNvPr>
          <p:cNvSpPr>
            <a:spLocks noGrp="1"/>
          </p:cNvSpPr>
          <p:nvPr>
            <p:ph sz="quarter" idx="32"/>
          </p:nvPr>
        </p:nvSpPr>
        <p:spPr>
          <a:xfrm>
            <a:off x="571500" y="2139952"/>
            <a:ext cx="5768944" cy="41182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3">
            <a:extLst>
              <a:ext uri="{FF2B5EF4-FFF2-40B4-BE49-F238E27FC236}">
                <a16:creationId xmlns:a16="http://schemas.microsoft.com/office/drawing/2014/main" id="{B1C73349-1E00-4922-970C-187F97CE0620}"/>
              </a:ext>
            </a:extLst>
          </p:cNvPr>
          <p:cNvSpPr>
            <a:spLocks noGrp="1"/>
          </p:cNvSpPr>
          <p:nvPr>
            <p:ph type="body" sz="quarter" idx="29"/>
          </p:nvPr>
        </p:nvSpPr>
        <p:spPr>
          <a:xfrm>
            <a:off x="571500" y="1612901"/>
            <a:ext cx="5768944" cy="438150"/>
          </a:xfrm>
        </p:spPr>
        <p:txBody>
          <a:bodyPr>
            <a:noAutofit/>
          </a:bodyPr>
          <a:lstStyle>
            <a:lvl1pPr marL="0" indent="0">
              <a:buNone/>
              <a:defRPr sz="3200">
                <a:solidFill>
                  <a:schemeClr val="accent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3057877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Full Page Pictur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AAD9210-5064-4050-9368-9292054D59F4}"/>
              </a:ext>
            </a:extLst>
          </p:cNvPr>
          <p:cNvSpPr>
            <a:spLocks noGrp="1"/>
          </p:cNvSpPr>
          <p:nvPr>
            <p:ph type="pic" sz="quarter" idx="10"/>
          </p:nvPr>
        </p:nvSpPr>
        <p:spPr>
          <a:xfrm>
            <a:off x="-11286" y="0"/>
            <a:ext cx="11744325" cy="6401797"/>
          </a:xfrm>
          <a:noFill/>
        </p:spPr>
        <p:txBody>
          <a:bodyPr/>
          <a:lstStyle/>
          <a:p>
            <a:endParaRPr lang="en-US"/>
          </a:p>
        </p:txBody>
      </p:sp>
      <p:sp>
        <p:nvSpPr>
          <p:cNvPr id="11" name="Title Text">
            <a:extLst>
              <a:ext uri="{FF2B5EF4-FFF2-40B4-BE49-F238E27FC236}">
                <a16:creationId xmlns:a16="http://schemas.microsoft.com/office/drawing/2014/main" id="{14AFAB66-6BED-5D47-B26F-D9C8808F3A18}"/>
              </a:ext>
            </a:extLst>
          </p:cNvPr>
          <p:cNvSpPr txBox="1">
            <a:spLocks noGrp="1"/>
          </p:cNvSpPr>
          <p:nvPr>
            <p:ph type="title" hasCustomPrompt="1"/>
          </p:nvPr>
        </p:nvSpPr>
        <p:spPr>
          <a:xfrm>
            <a:off x="571500" y="571500"/>
            <a:ext cx="11010899" cy="876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a:defRPr sz="4000">
                <a:solidFill>
                  <a:schemeClr val="tx2"/>
                </a:solidFill>
              </a:defRPr>
            </a:lvl1pPr>
          </a:lstStyle>
          <a:p>
            <a:r>
              <a:rPr lang="en-US" dirty="0"/>
              <a:t>Full page Image, Delete Title if Necessary</a:t>
            </a:r>
          </a:p>
        </p:txBody>
      </p:sp>
    </p:spTree>
    <p:extLst>
      <p:ext uri="{BB962C8B-B14F-4D97-AF65-F5344CB8AC3E}">
        <p14:creationId xmlns:p14="http://schemas.microsoft.com/office/powerpoint/2010/main" val="49856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Quote">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145FA424-6F4D-7644-8964-49FF4943202D}"/>
              </a:ext>
            </a:extLst>
          </p:cNvPr>
          <p:cNvSpPr txBox="1">
            <a:spLocks noGrp="1"/>
          </p:cNvSpPr>
          <p:nvPr>
            <p:ph type="title" hasCustomPrompt="1"/>
          </p:nvPr>
        </p:nvSpPr>
        <p:spPr>
          <a:xfrm>
            <a:off x="571501" y="571501"/>
            <a:ext cx="11022060" cy="8737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a:defRPr sz="4000">
                <a:solidFill>
                  <a:srgbClr val="525252"/>
                </a:solidFill>
              </a:defRPr>
            </a:lvl1pPr>
          </a:lstStyle>
          <a:p>
            <a:r>
              <a:rPr lang="en-US" dirty="0"/>
              <a:t>40pt Intel Clear Light Text Goes Here</a:t>
            </a:r>
          </a:p>
        </p:txBody>
      </p:sp>
      <p:sp>
        <p:nvSpPr>
          <p:cNvPr id="3" name="Text Placeholder 2">
            <a:extLst>
              <a:ext uri="{FF2B5EF4-FFF2-40B4-BE49-F238E27FC236}">
                <a16:creationId xmlns:a16="http://schemas.microsoft.com/office/drawing/2014/main" id="{EBF36A7C-A787-47EC-ACD5-77F3FD6AFB8D}"/>
              </a:ext>
            </a:extLst>
          </p:cNvPr>
          <p:cNvSpPr>
            <a:spLocks noGrp="1"/>
          </p:cNvSpPr>
          <p:nvPr>
            <p:ph type="body" sz="quarter" idx="10"/>
          </p:nvPr>
        </p:nvSpPr>
        <p:spPr>
          <a:xfrm>
            <a:off x="571500" y="1592529"/>
            <a:ext cx="11010900" cy="3727184"/>
          </a:xfrm>
        </p:spPr>
        <p:txBody>
          <a:bodyPr>
            <a:normAutofit/>
          </a:bodyPr>
          <a:lstStyle>
            <a:lvl1pPr marL="0" indent="0">
              <a:buNone/>
              <a:defRPr sz="6000">
                <a:solidFill>
                  <a:schemeClr val="accent1"/>
                </a:solidFill>
              </a:defRPr>
            </a:lvl1pPr>
          </a:lstStyle>
          <a:p>
            <a:pPr lvl="0"/>
            <a:endParaRPr lang="en-US" dirty="0"/>
          </a:p>
        </p:txBody>
      </p:sp>
      <p:sp>
        <p:nvSpPr>
          <p:cNvPr id="9" name="Text Placeholder 3">
            <a:extLst>
              <a:ext uri="{FF2B5EF4-FFF2-40B4-BE49-F238E27FC236}">
                <a16:creationId xmlns:a16="http://schemas.microsoft.com/office/drawing/2014/main" id="{4E196E31-7238-4049-821C-D94FDEAEDC56}"/>
              </a:ext>
            </a:extLst>
          </p:cNvPr>
          <p:cNvSpPr>
            <a:spLocks noGrp="1"/>
          </p:cNvSpPr>
          <p:nvPr>
            <p:ph type="body" sz="quarter" idx="29"/>
          </p:nvPr>
        </p:nvSpPr>
        <p:spPr>
          <a:xfrm>
            <a:off x="571500" y="5461818"/>
            <a:ext cx="11022013" cy="438150"/>
          </a:xfrm>
        </p:spPr>
        <p:txBody>
          <a:bodyPr/>
          <a:lstStyle>
            <a:lvl1pPr marL="0" indent="0">
              <a:buNone/>
              <a:defRPr>
                <a:solidFill>
                  <a:schemeClr val="accent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2985169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3_Chart Example">
    <p:bg>
      <p:bgPr>
        <a:solidFill>
          <a:schemeClr val="accent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7759918-59AA-4DFC-90DA-60CD5B2BD6B8}"/>
              </a:ext>
            </a:extLst>
          </p:cNvPr>
          <p:cNvSpPr/>
          <p:nvPr userDrawn="1"/>
        </p:nvSpPr>
        <p:spPr>
          <a:xfrm>
            <a:off x="0" y="6407451"/>
            <a:ext cx="11736987"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 name="Square">
            <a:extLst>
              <a:ext uri="{FF2B5EF4-FFF2-40B4-BE49-F238E27FC236}">
                <a16:creationId xmlns:a16="http://schemas.microsoft.com/office/drawing/2014/main" id="{D4662ED0-432E-6C48-8B26-9A21EDA54E68}"/>
              </a:ext>
            </a:extLst>
          </p:cNvPr>
          <p:cNvSpPr/>
          <p:nvPr userDrawn="1"/>
        </p:nvSpPr>
        <p:spPr>
          <a:xfrm>
            <a:off x="11741697" y="6407185"/>
            <a:ext cx="450068" cy="450068"/>
          </a:xfrm>
          <a:prstGeom prst="rect">
            <a:avLst/>
          </a:prstGeom>
          <a:solidFill>
            <a:schemeClr val="accent1">
              <a:alpha val="50000"/>
            </a:schemeClr>
          </a:solidFill>
          <a:ln w="12700">
            <a:miter lim="400000"/>
          </a:ln>
        </p:spPr>
        <p:txBody>
          <a:bodyPr lIns="0" tIns="0" rIns="0" bIns="0" anchor="ctr"/>
          <a:lstStyle/>
          <a:p>
            <a:pPr defTabSz="412750">
              <a:defRPr sz="3200">
                <a:solidFill>
                  <a:srgbClr val="026FC5"/>
                </a:solidFill>
                <a:latin typeface="Helvetica Neue Medium"/>
                <a:ea typeface="Helvetica Neue Medium"/>
                <a:cs typeface="Helvetica Neue Medium"/>
                <a:sym typeface="Helvetica Neue Medium"/>
              </a:defRPr>
            </a:pPr>
            <a:endParaRPr sz="1600"/>
          </a:p>
        </p:txBody>
      </p:sp>
      <p:sp>
        <p:nvSpPr>
          <p:cNvPr id="29" name="TextBox 28">
            <a:extLst>
              <a:ext uri="{FF2B5EF4-FFF2-40B4-BE49-F238E27FC236}">
                <a16:creationId xmlns:a16="http://schemas.microsoft.com/office/drawing/2014/main" id="{EFDF4199-9905-E94D-9EEB-E7016E48C0FC}"/>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0" name="Title Text">
            <a:extLst>
              <a:ext uri="{FF2B5EF4-FFF2-40B4-BE49-F238E27FC236}">
                <a16:creationId xmlns:a16="http://schemas.microsoft.com/office/drawing/2014/main" id="{145FA424-6F4D-7644-8964-49FF4943202D}"/>
              </a:ext>
            </a:extLst>
          </p:cNvPr>
          <p:cNvSpPr txBox="1">
            <a:spLocks noGrp="1"/>
          </p:cNvSpPr>
          <p:nvPr>
            <p:ph type="title" hasCustomPrompt="1"/>
          </p:nvPr>
        </p:nvSpPr>
        <p:spPr>
          <a:xfrm>
            <a:off x="571501" y="571501"/>
            <a:ext cx="11022060" cy="8737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a:defRPr sz="4000">
                <a:solidFill>
                  <a:schemeClr val="bg1"/>
                </a:solidFill>
              </a:defRPr>
            </a:lvl1pPr>
          </a:lstStyle>
          <a:p>
            <a:r>
              <a:rPr lang="en-US" dirty="0"/>
              <a:t>40pt Intel Clear Light Text Goes Here</a:t>
            </a:r>
          </a:p>
        </p:txBody>
      </p:sp>
      <p:sp>
        <p:nvSpPr>
          <p:cNvPr id="3" name="Text Placeholder 2">
            <a:extLst>
              <a:ext uri="{FF2B5EF4-FFF2-40B4-BE49-F238E27FC236}">
                <a16:creationId xmlns:a16="http://schemas.microsoft.com/office/drawing/2014/main" id="{EBF36A7C-A787-47EC-ACD5-77F3FD6AFB8D}"/>
              </a:ext>
            </a:extLst>
          </p:cNvPr>
          <p:cNvSpPr>
            <a:spLocks noGrp="1"/>
          </p:cNvSpPr>
          <p:nvPr>
            <p:ph type="body" sz="quarter" idx="10"/>
          </p:nvPr>
        </p:nvSpPr>
        <p:spPr>
          <a:xfrm>
            <a:off x="571500" y="1599816"/>
            <a:ext cx="11010900" cy="3719897"/>
          </a:xfrm>
        </p:spPr>
        <p:txBody>
          <a:bodyPr>
            <a:normAutofit/>
          </a:bodyPr>
          <a:lstStyle>
            <a:lvl1pPr marL="0" indent="0">
              <a:buNone/>
              <a:defRPr sz="6000">
                <a:solidFill>
                  <a:schemeClr val="bg1"/>
                </a:solidFill>
              </a:defRPr>
            </a:lvl1pPr>
          </a:lstStyle>
          <a:p>
            <a:pPr lvl="0"/>
            <a:endParaRPr lang="en-US" dirty="0"/>
          </a:p>
        </p:txBody>
      </p:sp>
      <p:pic>
        <p:nvPicPr>
          <p:cNvPr id="11" name="Image" descr="Image">
            <a:extLst>
              <a:ext uri="{FF2B5EF4-FFF2-40B4-BE49-F238E27FC236}">
                <a16:creationId xmlns:a16="http://schemas.microsoft.com/office/drawing/2014/main" id="{B9FFF72B-62D2-4E22-9A98-EF3F6229F4AB}"/>
              </a:ext>
            </a:extLst>
          </p:cNvPr>
          <p:cNvPicPr>
            <a:picLocks noChangeAspect="1"/>
          </p:cNvPicPr>
          <p:nvPr userDrawn="1"/>
        </p:nvPicPr>
        <p:blipFill>
          <a:blip r:embed="rId2"/>
          <a:stretch>
            <a:fillRect/>
          </a:stretch>
        </p:blipFill>
        <p:spPr>
          <a:xfrm>
            <a:off x="11151433" y="6543018"/>
            <a:ext cx="491250" cy="190501"/>
          </a:xfrm>
          <a:prstGeom prst="rect">
            <a:avLst/>
          </a:prstGeom>
          <a:ln w="12700">
            <a:miter lim="400000"/>
          </a:ln>
        </p:spPr>
      </p:pic>
      <p:sp>
        <p:nvSpPr>
          <p:cNvPr id="13" name="Rectangle 12">
            <a:extLst>
              <a:ext uri="{FF2B5EF4-FFF2-40B4-BE49-F238E27FC236}">
                <a16:creationId xmlns:a16="http://schemas.microsoft.com/office/drawing/2014/main" id="{485269BB-7AC7-41A6-BC05-71FDAD0FDBA2}"/>
              </a:ext>
            </a:extLst>
          </p:cNvPr>
          <p:cNvSpPr/>
          <p:nvPr userDrawn="1"/>
        </p:nvSpPr>
        <p:spPr>
          <a:xfrm>
            <a:off x="483010" y="6562504"/>
            <a:ext cx="1194558" cy="231410"/>
          </a:xfrm>
          <a:prstGeom prst="rect">
            <a:avLst/>
          </a:prstGeom>
        </p:spPr>
        <p:txBody>
          <a:bodyPr wrap="none">
            <a:spAutoFit/>
          </a:bodyPr>
          <a:lstStyle/>
          <a:p>
            <a:pPr algn="l"/>
            <a:r>
              <a:rPr lang="en-US" sz="1000" dirty="0">
                <a:solidFill>
                  <a:schemeClr val="bg1"/>
                </a:solidFill>
              </a:rPr>
              <a:t>DPC++ Essentials</a:t>
            </a:r>
          </a:p>
        </p:txBody>
      </p:sp>
      <p:sp>
        <p:nvSpPr>
          <p:cNvPr id="14" name="Text Placeholder 3">
            <a:extLst>
              <a:ext uri="{FF2B5EF4-FFF2-40B4-BE49-F238E27FC236}">
                <a16:creationId xmlns:a16="http://schemas.microsoft.com/office/drawing/2014/main" id="{222ECF1F-2453-406E-AC0D-F6E6614ECF80}"/>
              </a:ext>
            </a:extLst>
          </p:cNvPr>
          <p:cNvSpPr>
            <a:spLocks noGrp="1"/>
          </p:cNvSpPr>
          <p:nvPr>
            <p:ph type="body" sz="quarter" idx="29"/>
          </p:nvPr>
        </p:nvSpPr>
        <p:spPr>
          <a:xfrm>
            <a:off x="571500" y="5476099"/>
            <a:ext cx="11022013" cy="438150"/>
          </a:xfrm>
        </p:spPr>
        <p:txBody>
          <a:bodyPr/>
          <a:lstStyle>
            <a:lvl1pPr marL="0" indent="0">
              <a:buNone/>
              <a:defRPr>
                <a:solidFill>
                  <a:schemeClr val="bg1"/>
                </a:solidFill>
                <a:latin typeface="+mn-lt"/>
              </a:defRPr>
            </a:lvl1pPr>
            <a:lvl2pPr marL="228600" indent="0">
              <a:buNone/>
              <a:defRPr/>
            </a:lvl2pPr>
          </a:lstStyle>
          <a:p>
            <a:pPr lvl="0"/>
            <a:r>
              <a:rPr lang="en-US" dirty="0"/>
              <a:t>Click to edit Master text styles</a:t>
            </a:r>
          </a:p>
        </p:txBody>
      </p:sp>
      <p:sp>
        <p:nvSpPr>
          <p:cNvPr id="17" name="Rectangle 16">
            <a:extLst>
              <a:ext uri="{FF2B5EF4-FFF2-40B4-BE49-F238E27FC236}">
                <a16:creationId xmlns:a16="http://schemas.microsoft.com/office/drawing/2014/main" id="{16C53A36-6661-45AA-8054-02BA7512E621}"/>
              </a:ext>
            </a:extLst>
          </p:cNvPr>
          <p:cNvSpPr/>
          <p:nvPr userDrawn="1"/>
        </p:nvSpPr>
        <p:spPr>
          <a:xfrm rot="5400000">
            <a:off x="8758537" y="2978453"/>
            <a:ext cx="6407450"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659977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Break White">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56CA39C9-EAE4-4511-9CE8-BB4D4B47FC0C}"/>
              </a:ext>
            </a:extLst>
          </p:cNvPr>
          <p:cNvSpPr txBox="1">
            <a:spLocks noGrp="1"/>
          </p:cNvSpPr>
          <p:nvPr>
            <p:ph type="title" hasCustomPrompt="1"/>
          </p:nvPr>
        </p:nvSpPr>
        <p:spPr>
          <a:xfrm>
            <a:off x="571370" y="2140785"/>
            <a:ext cx="11010816" cy="16516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nchorCtr="0">
            <a:noAutofit/>
          </a:bodyPr>
          <a:lstStyle>
            <a:lvl1pPr>
              <a:defRPr sz="4800">
                <a:solidFill>
                  <a:srgbClr val="525252"/>
                </a:solidFill>
              </a:defRPr>
            </a:lvl1pPr>
          </a:lstStyle>
          <a:p>
            <a:r>
              <a:rPr lang="en-US" dirty="0"/>
              <a:t>Section Break Text Goes Here</a:t>
            </a:r>
          </a:p>
        </p:txBody>
      </p:sp>
      <p:sp>
        <p:nvSpPr>
          <p:cNvPr id="8" name="Text Placeholder 3">
            <a:extLst>
              <a:ext uri="{FF2B5EF4-FFF2-40B4-BE49-F238E27FC236}">
                <a16:creationId xmlns:a16="http://schemas.microsoft.com/office/drawing/2014/main" id="{4B923F7B-306D-4D7E-9DB3-5B163B8D53FC}"/>
              </a:ext>
            </a:extLst>
          </p:cNvPr>
          <p:cNvSpPr>
            <a:spLocks noGrp="1"/>
          </p:cNvSpPr>
          <p:nvPr>
            <p:ph type="body" sz="quarter" idx="29"/>
          </p:nvPr>
        </p:nvSpPr>
        <p:spPr>
          <a:xfrm>
            <a:off x="571500" y="3939750"/>
            <a:ext cx="11022013" cy="438150"/>
          </a:xfrm>
        </p:spPr>
        <p:txBody>
          <a:bodyPr/>
          <a:lstStyle>
            <a:lvl1pPr marL="0" indent="0">
              <a:buNone/>
              <a:defRPr>
                <a:solidFill>
                  <a:schemeClr val="accent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166060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Section Break Blue">
    <p:bg>
      <p:bgPr>
        <a:solidFill>
          <a:schemeClr val="accent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8B5B8CD-DD94-44E8-9F69-C9075C2E0A93}"/>
              </a:ext>
            </a:extLst>
          </p:cNvPr>
          <p:cNvSpPr/>
          <p:nvPr userDrawn="1"/>
        </p:nvSpPr>
        <p:spPr>
          <a:xfrm>
            <a:off x="0" y="6407451"/>
            <a:ext cx="11736987"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721"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15" name="TextBox 14">
            <a:extLst>
              <a:ext uri="{FF2B5EF4-FFF2-40B4-BE49-F238E27FC236}">
                <a16:creationId xmlns:a16="http://schemas.microsoft.com/office/drawing/2014/main" id="{3F655609-5439-9C4A-8F0D-9AB5A1AAC9A3}"/>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3" name="Rectangle 12">
            <a:extLst>
              <a:ext uri="{FF2B5EF4-FFF2-40B4-BE49-F238E27FC236}">
                <a16:creationId xmlns:a16="http://schemas.microsoft.com/office/drawing/2014/main" id="{ED4D76E8-466A-4C06-9261-BDE1AA914749}"/>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14" name="Rectangle 13">
            <a:extLst>
              <a:ext uri="{FF2B5EF4-FFF2-40B4-BE49-F238E27FC236}">
                <a16:creationId xmlns:a16="http://schemas.microsoft.com/office/drawing/2014/main" id="{2588B335-02FC-4504-AF46-DF56B2EC52E4}"/>
              </a:ext>
            </a:extLst>
          </p:cNvPr>
          <p:cNvSpPr/>
          <p:nvPr userDrawn="1"/>
        </p:nvSpPr>
        <p:spPr>
          <a:xfrm>
            <a:off x="483010" y="6562504"/>
            <a:ext cx="1766830" cy="231410"/>
          </a:xfrm>
          <a:prstGeom prst="rect">
            <a:avLst/>
          </a:prstGeom>
        </p:spPr>
        <p:txBody>
          <a:bodyPr wrap="none">
            <a:spAutoFit/>
          </a:bodyPr>
          <a:lstStyle/>
          <a:p>
            <a:pPr algn="l"/>
            <a:r>
              <a:rPr lang="en-US" sz="1000" dirty="0">
                <a:solidFill>
                  <a:schemeClr val="bg1"/>
                </a:solidFill>
              </a:rPr>
              <a:t>Department or Event Name</a:t>
            </a:r>
          </a:p>
        </p:txBody>
      </p:sp>
      <p:sp>
        <p:nvSpPr>
          <p:cNvPr id="16" name="Title Text">
            <a:extLst>
              <a:ext uri="{FF2B5EF4-FFF2-40B4-BE49-F238E27FC236}">
                <a16:creationId xmlns:a16="http://schemas.microsoft.com/office/drawing/2014/main" id="{38003A1C-51D1-4427-BFE8-8448E4C61D6B}"/>
              </a:ext>
            </a:extLst>
          </p:cNvPr>
          <p:cNvSpPr txBox="1">
            <a:spLocks noGrp="1"/>
          </p:cNvSpPr>
          <p:nvPr>
            <p:ph type="title" hasCustomPrompt="1"/>
          </p:nvPr>
        </p:nvSpPr>
        <p:spPr>
          <a:xfrm>
            <a:off x="571370" y="2140785"/>
            <a:ext cx="11010816" cy="16516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nchorCtr="0">
            <a:noAutofit/>
          </a:bodyPr>
          <a:lstStyle>
            <a:lvl1pPr>
              <a:defRPr sz="4800">
                <a:solidFill>
                  <a:schemeClr val="bg1"/>
                </a:solidFill>
              </a:defRPr>
            </a:lvl1pPr>
          </a:lstStyle>
          <a:p>
            <a:r>
              <a:rPr lang="en-US" dirty="0"/>
              <a:t>Section Break Text Goes Here</a:t>
            </a:r>
          </a:p>
        </p:txBody>
      </p:sp>
      <p:sp>
        <p:nvSpPr>
          <p:cNvPr id="10" name="Text Placeholder 3">
            <a:extLst>
              <a:ext uri="{FF2B5EF4-FFF2-40B4-BE49-F238E27FC236}">
                <a16:creationId xmlns:a16="http://schemas.microsoft.com/office/drawing/2014/main" id="{130F9DFC-5AE2-4BB1-822C-8EAEAE2CA5F2}"/>
              </a:ext>
            </a:extLst>
          </p:cNvPr>
          <p:cNvSpPr>
            <a:spLocks noGrp="1"/>
          </p:cNvSpPr>
          <p:nvPr>
            <p:ph type="body" sz="quarter" idx="29"/>
          </p:nvPr>
        </p:nvSpPr>
        <p:spPr>
          <a:xfrm>
            <a:off x="571500" y="3948942"/>
            <a:ext cx="11022013" cy="438150"/>
          </a:xfrm>
        </p:spPr>
        <p:txBody>
          <a:bodyPr/>
          <a:lstStyle>
            <a:lvl1pPr marL="0" indent="0">
              <a:buNone/>
              <a:defRPr>
                <a:solidFill>
                  <a:schemeClr val="bg1"/>
                </a:solidFill>
                <a:latin typeface="+mn-lt"/>
              </a:defRPr>
            </a:lvl1pPr>
            <a:lvl2pPr marL="228600" indent="0">
              <a:buNone/>
              <a:defRPr/>
            </a:lvl2pPr>
          </a:lstStyle>
          <a:p>
            <a:pPr lvl="0"/>
            <a:r>
              <a:rPr lang="en-US" dirty="0"/>
              <a:t>Click to edit Master text styles</a:t>
            </a:r>
          </a:p>
        </p:txBody>
      </p:sp>
      <p:sp>
        <p:nvSpPr>
          <p:cNvPr id="12" name="Rectangle 11">
            <a:extLst>
              <a:ext uri="{FF2B5EF4-FFF2-40B4-BE49-F238E27FC236}">
                <a16:creationId xmlns:a16="http://schemas.microsoft.com/office/drawing/2014/main" id="{F82519BB-51CE-4A9C-AFEF-514971F5D779}"/>
              </a:ext>
            </a:extLst>
          </p:cNvPr>
          <p:cNvSpPr/>
          <p:nvPr userDrawn="1"/>
        </p:nvSpPr>
        <p:spPr>
          <a:xfrm rot="5400000">
            <a:off x="8758537" y="2978453"/>
            <a:ext cx="6407450"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11115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Section Break Light Blue">
    <p:bg>
      <p:bgPr>
        <a:solidFill>
          <a:schemeClr val="accent2">
            <a:lumMod val="75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07A2BC2-9250-4B6C-8674-1CD30F0A349F}"/>
              </a:ext>
            </a:extLst>
          </p:cNvPr>
          <p:cNvSpPr/>
          <p:nvPr userDrawn="1"/>
        </p:nvSpPr>
        <p:spPr>
          <a:xfrm>
            <a:off x="0" y="6407451"/>
            <a:ext cx="11736987"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4" name="Rectangle 13">
            <a:extLst>
              <a:ext uri="{FF2B5EF4-FFF2-40B4-BE49-F238E27FC236}">
                <a16:creationId xmlns:a16="http://schemas.microsoft.com/office/drawing/2014/main" id="{FE22C60C-8CBC-40B8-ABEA-44BF775A3581}"/>
              </a:ext>
            </a:extLst>
          </p:cNvPr>
          <p:cNvSpPr/>
          <p:nvPr userDrawn="1"/>
        </p:nvSpPr>
        <p:spPr>
          <a:xfrm rot="5400000">
            <a:off x="8758537" y="2978453"/>
            <a:ext cx="6407450"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62"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866" name="Text"/>
          <p:cNvSpPr txBox="1"/>
          <p:nvPr/>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5" name="Rectangle 14">
            <a:extLst>
              <a:ext uri="{FF2B5EF4-FFF2-40B4-BE49-F238E27FC236}">
                <a16:creationId xmlns:a16="http://schemas.microsoft.com/office/drawing/2014/main" id="{68A864FA-3818-4931-B452-798F1E7F5A67}"/>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16" name="Rectangle 15">
            <a:extLst>
              <a:ext uri="{FF2B5EF4-FFF2-40B4-BE49-F238E27FC236}">
                <a16:creationId xmlns:a16="http://schemas.microsoft.com/office/drawing/2014/main" id="{48FC8DFF-85CB-4435-B144-6A1DC4093482}"/>
              </a:ext>
            </a:extLst>
          </p:cNvPr>
          <p:cNvSpPr/>
          <p:nvPr userDrawn="1"/>
        </p:nvSpPr>
        <p:spPr>
          <a:xfrm>
            <a:off x="483010" y="6562504"/>
            <a:ext cx="1766830" cy="231410"/>
          </a:xfrm>
          <a:prstGeom prst="rect">
            <a:avLst/>
          </a:prstGeom>
        </p:spPr>
        <p:txBody>
          <a:bodyPr wrap="none">
            <a:spAutoFit/>
          </a:bodyPr>
          <a:lstStyle/>
          <a:p>
            <a:pPr algn="l"/>
            <a:r>
              <a:rPr lang="en-US" sz="1000" dirty="0">
                <a:solidFill>
                  <a:schemeClr val="bg1"/>
                </a:solidFill>
              </a:rPr>
              <a:t>Department or Event Name</a:t>
            </a:r>
          </a:p>
        </p:txBody>
      </p:sp>
      <p:sp>
        <p:nvSpPr>
          <p:cNvPr id="17" name="Title Text">
            <a:extLst>
              <a:ext uri="{FF2B5EF4-FFF2-40B4-BE49-F238E27FC236}">
                <a16:creationId xmlns:a16="http://schemas.microsoft.com/office/drawing/2014/main" id="{5844F860-03F8-4657-A6E6-4E8919DD4FFF}"/>
              </a:ext>
            </a:extLst>
          </p:cNvPr>
          <p:cNvSpPr txBox="1">
            <a:spLocks noGrp="1"/>
          </p:cNvSpPr>
          <p:nvPr>
            <p:ph type="title" hasCustomPrompt="1"/>
          </p:nvPr>
        </p:nvSpPr>
        <p:spPr>
          <a:xfrm>
            <a:off x="571370" y="2140785"/>
            <a:ext cx="11010816" cy="16516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nchorCtr="0">
            <a:noAutofit/>
          </a:bodyPr>
          <a:lstStyle>
            <a:lvl1pPr>
              <a:defRPr sz="4800">
                <a:solidFill>
                  <a:schemeClr val="bg1"/>
                </a:solidFill>
              </a:defRPr>
            </a:lvl1pPr>
          </a:lstStyle>
          <a:p>
            <a:r>
              <a:rPr lang="en-US" dirty="0"/>
              <a:t>Section Break Text Goes Here</a:t>
            </a:r>
          </a:p>
        </p:txBody>
      </p:sp>
      <p:sp>
        <p:nvSpPr>
          <p:cNvPr id="11" name="Text Placeholder 3">
            <a:extLst>
              <a:ext uri="{FF2B5EF4-FFF2-40B4-BE49-F238E27FC236}">
                <a16:creationId xmlns:a16="http://schemas.microsoft.com/office/drawing/2014/main" id="{ADACC9CB-1B2F-42BF-8D9F-62EC595FEA6C}"/>
              </a:ext>
            </a:extLst>
          </p:cNvPr>
          <p:cNvSpPr>
            <a:spLocks noGrp="1"/>
          </p:cNvSpPr>
          <p:nvPr>
            <p:ph type="body" sz="quarter" idx="29"/>
          </p:nvPr>
        </p:nvSpPr>
        <p:spPr>
          <a:xfrm>
            <a:off x="571500" y="3964420"/>
            <a:ext cx="11022013" cy="438150"/>
          </a:xfrm>
        </p:spPr>
        <p:txBody>
          <a:bodyPr/>
          <a:lstStyle>
            <a:lvl1pPr marL="0" indent="0">
              <a:buNone/>
              <a:defRPr>
                <a:solidFill>
                  <a:schemeClr val="bg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1069130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Sub &amp; Content Blue">
    <p:bg>
      <p:bgPr>
        <a:solidFill>
          <a:schemeClr val="tx2"/>
        </a:solidFill>
        <a:effectLst/>
      </p:bgPr>
    </p:bg>
    <p:spTree>
      <p:nvGrpSpPr>
        <p:cNvPr id="1" name=""/>
        <p:cNvGrpSpPr/>
        <p:nvPr/>
      </p:nvGrpSpPr>
      <p:grpSpPr>
        <a:xfrm>
          <a:off x="0" y="0"/>
          <a:ext cx="0" cy="0"/>
          <a:chOff x="0" y="0"/>
          <a:chExt cx="0" cy="0"/>
        </a:xfrm>
      </p:grpSpPr>
      <p:sp>
        <p:nvSpPr>
          <p:cNvPr id="21" name="Square">
            <a:extLst>
              <a:ext uri="{FF2B5EF4-FFF2-40B4-BE49-F238E27FC236}">
                <a16:creationId xmlns:a16="http://schemas.microsoft.com/office/drawing/2014/main" id="{4C58A6BF-BF0D-4749-B07B-7C0A27747D42}"/>
              </a:ext>
            </a:extLst>
          </p:cNvPr>
          <p:cNvSpPr/>
          <p:nvPr userDrawn="1"/>
        </p:nvSpPr>
        <p:spPr>
          <a:xfrm>
            <a:off x="11741697" y="6405280"/>
            <a:ext cx="450068" cy="450068"/>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697" name="Square"/>
          <p:cNvSpPr/>
          <p:nvPr/>
        </p:nvSpPr>
        <p:spPr>
          <a:xfrm>
            <a:off x="709974" y="2295859"/>
            <a:ext cx="318638" cy="318638"/>
          </a:xfrm>
          <a:prstGeom prst="rect">
            <a:avLst/>
          </a:prstGeom>
          <a:solidFill>
            <a:srgbClr val="00C7FD"/>
          </a:solidFill>
          <a:ln w="12700">
            <a:miter lim="400000"/>
          </a:ln>
        </p:spPr>
        <p:txBody>
          <a:bodyPr lIns="25400" tIns="25400" rIns="25400" bIns="25400" anchor="ctr"/>
          <a:lstStyle/>
          <a:p>
            <a:pPr algn="ctr" defTabSz="412750">
              <a:lnSpc>
                <a:spcPct val="100000"/>
              </a:lnSpc>
              <a:spcBef>
                <a:spcPts val="0"/>
              </a:spcBef>
              <a:defRPr sz="3200">
                <a:solidFill>
                  <a:srgbClr val="0068B5"/>
                </a:solidFill>
                <a:latin typeface="Helvetica Neue Medium"/>
                <a:ea typeface="Helvetica Neue Medium"/>
                <a:cs typeface="Helvetica Neue Medium"/>
                <a:sym typeface="Helvetica Neue Medium"/>
              </a:defRPr>
            </a:pPr>
            <a:endParaRPr sz="1600"/>
          </a:p>
        </p:txBody>
      </p:sp>
      <p:sp>
        <p:nvSpPr>
          <p:cNvPr id="698" name="Square"/>
          <p:cNvSpPr/>
          <p:nvPr/>
        </p:nvSpPr>
        <p:spPr>
          <a:xfrm>
            <a:off x="536812" y="2122317"/>
            <a:ext cx="174318" cy="174318"/>
          </a:xfrm>
          <a:prstGeom prst="rect">
            <a:avLst/>
          </a:prstGeom>
          <a:solidFill>
            <a:srgbClr val="7BDE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699" name="Square"/>
          <p:cNvSpPr/>
          <p:nvPr/>
        </p:nvSpPr>
        <p:spPr>
          <a:xfrm>
            <a:off x="709974" y="2023075"/>
            <a:ext cx="98724" cy="98723"/>
          </a:xfrm>
          <a:prstGeom prst="rect">
            <a:avLst/>
          </a:prstGeom>
          <a:solidFill>
            <a:srgbClr val="B4F0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700" name="Rectangle"/>
          <p:cNvSpPr/>
          <p:nvPr/>
        </p:nvSpPr>
        <p:spPr>
          <a:xfrm>
            <a:off x="5814183" y="402558"/>
            <a:ext cx="5927511" cy="600347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pic>
        <p:nvPicPr>
          <p:cNvPr id="705"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18" name="TextBox 17">
            <a:extLst>
              <a:ext uri="{FF2B5EF4-FFF2-40B4-BE49-F238E27FC236}">
                <a16:creationId xmlns:a16="http://schemas.microsoft.com/office/drawing/2014/main" id="{F5846515-4871-AA4D-B71A-1561CC2E3701}"/>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3" name="Content Placeholder 2">
            <a:extLst>
              <a:ext uri="{FF2B5EF4-FFF2-40B4-BE49-F238E27FC236}">
                <a16:creationId xmlns:a16="http://schemas.microsoft.com/office/drawing/2014/main" id="{DFE89D76-523B-456C-9EE9-BC9CB964E5C3}"/>
              </a:ext>
            </a:extLst>
          </p:cNvPr>
          <p:cNvSpPr>
            <a:spLocks noGrp="1"/>
          </p:cNvSpPr>
          <p:nvPr>
            <p:ph sz="quarter" idx="27"/>
          </p:nvPr>
        </p:nvSpPr>
        <p:spPr>
          <a:xfrm>
            <a:off x="6394450" y="1974850"/>
            <a:ext cx="4852988" cy="37036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Rectangle 18">
            <a:extLst>
              <a:ext uri="{FF2B5EF4-FFF2-40B4-BE49-F238E27FC236}">
                <a16:creationId xmlns:a16="http://schemas.microsoft.com/office/drawing/2014/main" id="{D5D8740F-FED9-4D14-9DF3-3BA84ADF820C}"/>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20" name="Rectangle 19">
            <a:extLst>
              <a:ext uri="{FF2B5EF4-FFF2-40B4-BE49-F238E27FC236}">
                <a16:creationId xmlns:a16="http://schemas.microsoft.com/office/drawing/2014/main" id="{1DEF55E0-947C-4281-8A2A-E59398C246AB}"/>
              </a:ext>
            </a:extLst>
          </p:cNvPr>
          <p:cNvSpPr/>
          <p:nvPr userDrawn="1"/>
        </p:nvSpPr>
        <p:spPr>
          <a:xfrm>
            <a:off x="483010" y="6562504"/>
            <a:ext cx="1766830" cy="231410"/>
          </a:xfrm>
          <a:prstGeom prst="rect">
            <a:avLst/>
          </a:prstGeom>
        </p:spPr>
        <p:txBody>
          <a:bodyPr wrap="none">
            <a:spAutoFit/>
          </a:bodyPr>
          <a:lstStyle/>
          <a:p>
            <a:pPr algn="l"/>
            <a:r>
              <a:rPr lang="en-US" sz="1000" dirty="0">
                <a:solidFill>
                  <a:schemeClr val="bg1"/>
                </a:solidFill>
              </a:rPr>
              <a:t>Department or Event Name</a:t>
            </a:r>
          </a:p>
        </p:txBody>
      </p:sp>
      <p:sp>
        <p:nvSpPr>
          <p:cNvPr id="23" name="Title Text">
            <a:extLst>
              <a:ext uri="{FF2B5EF4-FFF2-40B4-BE49-F238E27FC236}">
                <a16:creationId xmlns:a16="http://schemas.microsoft.com/office/drawing/2014/main" id="{5F192548-45E5-4F50-A32B-E61F6CFA996F}"/>
              </a:ext>
            </a:extLst>
          </p:cNvPr>
          <p:cNvSpPr txBox="1">
            <a:spLocks noGrp="1"/>
          </p:cNvSpPr>
          <p:nvPr>
            <p:ph type="title" hasCustomPrompt="1"/>
          </p:nvPr>
        </p:nvSpPr>
        <p:spPr>
          <a:xfrm>
            <a:off x="1014757" y="2545222"/>
            <a:ext cx="4785571"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1"/>
                </a:solidFill>
              </a:defRPr>
            </a:lvl1pPr>
          </a:lstStyle>
          <a:p>
            <a:r>
              <a:rPr lang="en-US" dirty="0"/>
              <a:t>Title Text Goes Here</a:t>
            </a:r>
          </a:p>
        </p:txBody>
      </p:sp>
      <p:sp>
        <p:nvSpPr>
          <p:cNvPr id="14" name="Text Placeholder 3">
            <a:extLst>
              <a:ext uri="{FF2B5EF4-FFF2-40B4-BE49-F238E27FC236}">
                <a16:creationId xmlns:a16="http://schemas.microsoft.com/office/drawing/2014/main" id="{38703551-AC59-4BD9-8B3C-616B6DFB3DB4}"/>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292940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Sub &amp; Content Blue 2">
    <p:bg>
      <p:bgPr>
        <a:solidFill>
          <a:schemeClr val="tx2"/>
        </a:solidFill>
        <a:effectLst/>
      </p:bgPr>
    </p:bg>
    <p:spTree>
      <p:nvGrpSpPr>
        <p:cNvPr id="1" name=""/>
        <p:cNvGrpSpPr/>
        <p:nvPr/>
      </p:nvGrpSpPr>
      <p:grpSpPr>
        <a:xfrm>
          <a:off x="0" y="0"/>
          <a:ext cx="0" cy="0"/>
          <a:chOff x="0" y="0"/>
          <a:chExt cx="0" cy="0"/>
        </a:xfrm>
      </p:grpSpPr>
      <p:sp>
        <p:nvSpPr>
          <p:cNvPr id="21" name="Square">
            <a:extLst>
              <a:ext uri="{FF2B5EF4-FFF2-40B4-BE49-F238E27FC236}">
                <a16:creationId xmlns:a16="http://schemas.microsoft.com/office/drawing/2014/main" id="{3B808FDC-D2A2-42EB-B356-E69E4A048F8E}"/>
              </a:ext>
            </a:extLst>
          </p:cNvPr>
          <p:cNvSpPr/>
          <p:nvPr userDrawn="1"/>
        </p:nvSpPr>
        <p:spPr>
          <a:xfrm>
            <a:off x="11741697" y="6405280"/>
            <a:ext cx="450068" cy="450068"/>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22" name="Rectangle">
            <a:extLst>
              <a:ext uri="{FF2B5EF4-FFF2-40B4-BE49-F238E27FC236}">
                <a16:creationId xmlns:a16="http://schemas.microsoft.com/office/drawing/2014/main" id="{8A1BD37C-2C85-4873-ABDD-4B358A87ED4B}"/>
              </a:ext>
            </a:extLst>
          </p:cNvPr>
          <p:cNvSpPr/>
          <p:nvPr userDrawn="1"/>
        </p:nvSpPr>
        <p:spPr>
          <a:xfrm>
            <a:off x="5814183" y="402558"/>
            <a:ext cx="5927511" cy="600347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670" name="Square"/>
          <p:cNvSpPr/>
          <p:nvPr/>
        </p:nvSpPr>
        <p:spPr>
          <a:xfrm>
            <a:off x="707513" y="2295859"/>
            <a:ext cx="318638" cy="318638"/>
          </a:xfrm>
          <a:prstGeom prst="rect">
            <a:avLst/>
          </a:prstGeom>
          <a:solidFill>
            <a:srgbClr val="D9692F"/>
          </a:solidFill>
          <a:ln w="12700">
            <a:miter lim="400000"/>
          </a:ln>
        </p:spPr>
        <p:txBody>
          <a:bodyPr lIns="25400" tIns="25400" rIns="25400" bIns="25400" anchor="ctr"/>
          <a:lstStyle/>
          <a:p>
            <a:pPr algn="ctr" defTabSz="412750">
              <a:lnSpc>
                <a:spcPct val="100000"/>
              </a:lnSpc>
              <a:spcBef>
                <a:spcPts val="0"/>
              </a:spcBef>
              <a:defRPr sz="3200">
                <a:solidFill>
                  <a:srgbClr val="0068B5"/>
                </a:solidFill>
                <a:latin typeface="Helvetica Neue Medium"/>
                <a:ea typeface="Helvetica Neue Medium"/>
                <a:cs typeface="Helvetica Neue Medium"/>
                <a:sym typeface="Helvetica Neue Medium"/>
              </a:defRPr>
            </a:pPr>
            <a:endParaRPr sz="1600"/>
          </a:p>
        </p:txBody>
      </p:sp>
      <p:sp>
        <p:nvSpPr>
          <p:cNvPr id="671" name="Square"/>
          <p:cNvSpPr/>
          <p:nvPr/>
        </p:nvSpPr>
        <p:spPr>
          <a:xfrm>
            <a:off x="533946" y="2122317"/>
            <a:ext cx="174318" cy="174318"/>
          </a:xfrm>
          <a:prstGeom prst="rect">
            <a:avLst/>
          </a:prstGeom>
          <a:solidFill>
            <a:srgbClr val="F6CB4B"/>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672" name="Square"/>
          <p:cNvSpPr/>
          <p:nvPr/>
        </p:nvSpPr>
        <p:spPr>
          <a:xfrm>
            <a:off x="707513" y="2023075"/>
            <a:ext cx="98724" cy="98723"/>
          </a:xfrm>
          <a:prstGeom prst="rect">
            <a:avLst/>
          </a:prstGeom>
          <a:solidFill>
            <a:srgbClr val="D9692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pic>
        <p:nvPicPr>
          <p:cNvPr id="673"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19" name="TextBox 18">
            <a:extLst>
              <a:ext uri="{FF2B5EF4-FFF2-40B4-BE49-F238E27FC236}">
                <a16:creationId xmlns:a16="http://schemas.microsoft.com/office/drawing/2014/main" id="{C90FD0E6-78D1-5F44-A938-3A961F43FACD}"/>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3" name="Content Placeholder 2">
            <a:extLst>
              <a:ext uri="{FF2B5EF4-FFF2-40B4-BE49-F238E27FC236}">
                <a16:creationId xmlns:a16="http://schemas.microsoft.com/office/drawing/2014/main" id="{25002A24-73D0-4602-A8A1-5D9281BAF934}"/>
              </a:ext>
            </a:extLst>
          </p:cNvPr>
          <p:cNvSpPr>
            <a:spLocks noGrp="1"/>
          </p:cNvSpPr>
          <p:nvPr>
            <p:ph sz="quarter" idx="27"/>
          </p:nvPr>
        </p:nvSpPr>
        <p:spPr>
          <a:xfrm>
            <a:off x="6394450" y="1974850"/>
            <a:ext cx="4852988" cy="37036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Rectangle 14">
            <a:extLst>
              <a:ext uri="{FF2B5EF4-FFF2-40B4-BE49-F238E27FC236}">
                <a16:creationId xmlns:a16="http://schemas.microsoft.com/office/drawing/2014/main" id="{431659E3-0873-4033-A7E2-31DB4A07B08A}"/>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20" name="Rectangle 19">
            <a:extLst>
              <a:ext uri="{FF2B5EF4-FFF2-40B4-BE49-F238E27FC236}">
                <a16:creationId xmlns:a16="http://schemas.microsoft.com/office/drawing/2014/main" id="{C660C086-3964-411C-85AF-F720D5E83519}"/>
              </a:ext>
            </a:extLst>
          </p:cNvPr>
          <p:cNvSpPr/>
          <p:nvPr userDrawn="1"/>
        </p:nvSpPr>
        <p:spPr>
          <a:xfrm>
            <a:off x="483010" y="6562504"/>
            <a:ext cx="1766830" cy="231410"/>
          </a:xfrm>
          <a:prstGeom prst="rect">
            <a:avLst/>
          </a:prstGeom>
        </p:spPr>
        <p:txBody>
          <a:bodyPr wrap="none">
            <a:spAutoFit/>
          </a:bodyPr>
          <a:lstStyle/>
          <a:p>
            <a:pPr algn="l"/>
            <a:r>
              <a:rPr lang="en-US" sz="1000" dirty="0">
                <a:solidFill>
                  <a:schemeClr val="bg1"/>
                </a:solidFill>
              </a:rPr>
              <a:t>Department or Event Name</a:t>
            </a:r>
          </a:p>
        </p:txBody>
      </p:sp>
      <p:sp>
        <p:nvSpPr>
          <p:cNvPr id="25" name="Title Text">
            <a:extLst>
              <a:ext uri="{FF2B5EF4-FFF2-40B4-BE49-F238E27FC236}">
                <a16:creationId xmlns:a16="http://schemas.microsoft.com/office/drawing/2014/main" id="{1F252960-CAAB-483D-8A6A-5882E4B6282A}"/>
              </a:ext>
            </a:extLst>
          </p:cNvPr>
          <p:cNvSpPr txBox="1">
            <a:spLocks noGrp="1"/>
          </p:cNvSpPr>
          <p:nvPr>
            <p:ph type="title" hasCustomPrompt="1"/>
          </p:nvPr>
        </p:nvSpPr>
        <p:spPr>
          <a:xfrm>
            <a:off x="1014757" y="2545222"/>
            <a:ext cx="4785571"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1"/>
                </a:solidFill>
              </a:defRPr>
            </a:lvl1pPr>
          </a:lstStyle>
          <a:p>
            <a:r>
              <a:rPr lang="en-US" dirty="0"/>
              <a:t>Title Text Goes Here</a:t>
            </a:r>
          </a:p>
        </p:txBody>
      </p:sp>
      <p:sp>
        <p:nvSpPr>
          <p:cNvPr id="14" name="Text Placeholder 3">
            <a:extLst>
              <a:ext uri="{FF2B5EF4-FFF2-40B4-BE49-F238E27FC236}">
                <a16:creationId xmlns:a16="http://schemas.microsoft.com/office/drawing/2014/main" id="{AAFA146E-21CD-4BD6-A89D-E6C5A6850811}"/>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1206316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Sub &amp; Content Light Blue">
    <p:bg>
      <p:bgPr>
        <a:solidFill>
          <a:schemeClr val="accent2"/>
        </a:solidFill>
        <a:effectLst/>
      </p:bgPr>
    </p:bg>
    <p:spTree>
      <p:nvGrpSpPr>
        <p:cNvPr id="1" name=""/>
        <p:cNvGrpSpPr/>
        <p:nvPr/>
      </p:nvGrpSpPr>
      <p:grpSpPr>
        <a:xfrm>
          <a:off x="0" y="0"/>
          <a:ext cx="0" cy="0"/>
          <a:chOff x="0" y="0"/>
          <a:chExt cx="0" cy="0"/>
        </a:xfrm>
      </p:grpSpPr>
      <p:sp>
        <p:nvSpPr>
          <p:cNvPr id="20" name="Square">
            <a:extLst>
              <a:ext uri="{FF2B5EF4-FFF2-40B4-BE49-F238E27FC236}">
                <a16:creationId xmlns:a16="http://schemas.microsoft.com/office/drawing/2014/main" id="{FE9A3852-307B-4677-A2E2-D7DC495E366A}"/>
              </a:ext>
            </a:extLst>
          </p:cNvPr>
          <p:cNvSpPr/>
          <p:nvPr userDrawn="1"/>
        </p:nvSpPr>
        <p:spPr>
          <a:xfrm>
            <a:off x="11741697" y="6405280"/>
            <a:ext cx="450068" cy="450068"/>
          </a:xfrm>
          <a:prstGeom prst="rect">
            <a:avLst/>
          </a:prstGeom>
          <a:solidFill>
            <a:schemeClr val="accent2">
              <a:lumMod val="75000"/>
            </a:schemeClr>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21" name="Rectangle">
            <a:extLst>
              <a:ext uri="{FF2B5EF4-FFF2-40B4-BE49-F238E27FC236}">
                <a16:creationId xmlns:a16="http://schemas.microsoft.com/office/drawing/2014/main" id="{1E9FE6C1-27FB-467A-8BF9-B80A0C35FEDB}"/>
              </a:ext>
            </a:extLst>
          </p:cNvPr>
          <p:cNvSpPr/>
          <p:nvPr userDrawn="1"/>
        </p:nvSpPr>
        <p:spPr>
          <a:xfrm>
            <a:off x="5814183" y="402558"/>
            <a:ext cx="5927511" cy="6003471"/>
          </a:xfrm>
          <a:prstGeom prst="rect">
            <a:avLst/>
          </a:prstGeom>
          <a:solidFill>
            <a:schemeClr val="accent2">
              <a:lumMod val="75000"/>
            </a:schemeClr>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pic>
        <p:nvPicPr>
          <p:cNvPr id="862"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866" name="Text"/>
          <p:cNvSpPr txBox="1"/>
          <p:nvPr/>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1" name="Square">
            <a:extLst>
              <a:ext uri="{FF2B5EF4-FFF2-40B4-BE49-F238E27FC236}">
                <a16:creationId xmlns:a16="http://schemas.microsoft.com/office/drawing/2014/main" id="{C93C8C2E-66DD-E64F-BD60-42EBDC0E958E}"/>
              </a:ext>
            </a:extLst>
          </p:cNvPr>
          <p:cNvSpPr/>
          <p:nvPr userDrawn="1"/>
        </p:nvSpPr>
        <p:spPr>
          <a:xfrm>
            <a:off x="707513" y="2295859"/>
            <a:ext cx="318638" cy="318638"/>
          </a:xfrm>
          <a:prstGeom prst="rect">
            <a:avLst/>
          </a:prstGeom>
          <a:solidFill>
            <a:srgbClr val="004A86"/>
          </a:solidFill>
          <a:ln w="12700">
            <a:miter lim="400000"/>
          </a:ln>
        </p:spPr>
        <p:txBody>
          <a:bodyPr lIns="25400" tIns="25400" rIns="25400" bIns="25400" anchor="ctr"/>
          <a:lstStyle/>
          <a:p>
            <a:pPr algn="ctr" defTabSz="412750">
              <a:lnSpc>
                <a:spcPct val="100000"/>
              </a:lnSpc>
              <a:spcBef>
                <a:spcPts val="0"/>
              </a:spcBef>
              <a:defRPr sz="3200">
                <a:solidFill>
                  <a:srgbClr val="0068B5"/>
                </a:solidFill>
                <a:latin typeface="Helvetica Neue Medium"/>
                <a:ea typeface="Helvetica Neue Medium"/>
                <a:cs typeface="Helvetica Neue Medium"/>
                <a:sym typeface="Helvetica Neue Medium"/>
              </a:defRPr>
            </a:pPr>
            <a:endParaRPr sz="1600"/>
          </a:p>
        </p:txBody>
      </p:sp>
      <p:sp>
        <p:nvSpPr>
          <p:cNvPr id="12" name="Square">
            <a:extLst>
              <a:ext uri="{FF2B5EF4-FFF2-40B4-BE49-F238E27FC236}">
                <a16:creationId xmlns:a16="http://schemas.microsoft.com/office/drawing/2014/main" id="{85A14FBD-B953-BA4F-8F83-DE73E3C37290}"/>
              </a:ext>
            </a:extLst>
          </p:cNvPr>
          <p:cNvSpPr/>
          <p:nvPr userDrawn="1"/>
        </p:nvSpPr>
        <p:spPr>
          <a:xfrm>
            <a:off x="533946" y="2122317"/>
            <a:ext cx="174318" cy="174318"/>
          </a:xfrm>
          <a:prstGeom prst="rect">
            <a:avLst/>
          </a:prstGeom>
          <a:solidFill>
            <a:srgbClr val="7BDE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7" name="Square">
            <a:extLst>
              <a:ext uri="{FF2B5EF4-FFF2-40B4-BE49-F238E27FC236}">
                <a16:creationId xmlns:a16="http://schemas.microsoft.com/office/drawing/2014/main" id="{59044771-2E3B-C941-8593-8E508F542287}"/>
              </a:ext>
            </a:extLst>
          </p:cNvPr>
          <p:cNvSpPr/>
          <p:nvPr userDrawn="1"/>
        </p:nvSpPr>
        <p:spPr>
          <a:xfrm>
            <a:off x="707513" y="2023075"/>
            <a:ext cx="98724" cy="98723"/>
          </a:xfrm>
          <a:prstGeom prst="rect">
            <a:avLst/>
          </a:prstGeom>
          <a:solidFill>
            <a:srgbClr val="B4F0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6" name="Content Placeholder 2">
            <a:extLst>
              <a:ext uri="{FF2B5EF4-FFF2-40B4-BE49-F238E27FC236}">
                <a16:creationId xmlns:a16="http://schemas.microsoft.com/office/drawing/2014/main" id="{2093C42A-FAA6-40D8-A663-DDDE456C16CF}"/>
              </a:ext>
            </a:extLst>
          </p:cNvPr>
          <p:cNvSpPr>
            <a:spLocks noGrp="1"/>
          </p:cNvSpPr>
          <p:nvPr>
            <p:ph sz="quarter" idx="27"/>
          </p:nvPr>
        </p:nvSpPr>
        <p:spPr>
          <a:xfrm>
            <a:off x="6394450" y="1974850"/>
            <a:ext cx="4852988" cy="37036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5C1E74A4-2107-4448-BA31-9630404A452B}"/>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19" name="Rectangle 18">
            <a:extLst>
              <a:ext uri="{FF2B5EF4-FFF2-40B4-BE49-F238E27FC236}">
                <a16:creationId xmlns:a16="http://schemas.microsoft.com/office/drawing/2014/main" id="{1DABA887-D95E-434F-B1E9-73FC7AE8C2A8}"/>
              </a:ext>
            </a:extLst>
          </p:cNvPr>
          <p:cNvSpPr/>
          <p:nvPr userDrawn="1"/>
        </p:nvSpPr>
        <p:spPr>
          <a:xfrm>
            <a:off x="483010" y="6562504"/>
            <a:ext cx="1766830" cy="231410"/>
          </a:xfrm>
          <a:prstGeom prst="rect">
            <a:avLst/>
          </a:prstGeom>
        </p:spPr>
        <p:txBody>
          <a:bodyPr wrap="none">
            <a:spAutoFit/>
          </a:bodyPr>
          <a:lstStyle/>
          <a:p>
            <a:pPr algn="l"/>
            <a:r>
              <a:rPr lang="en-US" sz="1000" dirty="0">
                <a:solidFill>
                  <a:schemeClr val="bg1"/>
                </a:solidFill>
              </a:rPr>
              <a:t>Department or Event Name</a:t>
            </a:r>
          </a:p>
        </p:txBody>
      </p:sp>
      <p:sp>
        <p:nvSpPr>
          <p:cNvPr id="23" name="Title Text">
            <a:extLst>
              <a:ext uri="{FF2B5EF4-FFF2-40B4-BE49-F238E27FC236}">
                <a16:creationId xmlns:a16="http://schemas.microsoft.com/office/drawing/2014/main" id="{5E5861BF-901F-47D4-91BC-0B353503F232}"/>
              </a:ext>
            </a:extLst>
          </p:cNvPr>
          <p:cNvSpPr txBox="1">
            <a:spLocks noGrp="1"/>
          </p:cNvSpPr>
          <p:nvPr>
            <p:ph type="title" hasCustomPrompt="1"/>
          </p:nvPr>
        </p:nvSpPr>
        <p:spPr>
          <a:xfrm>
            <a:off x="1014757" y="2545222"/>
            <a:ext cx="4785571"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1"/>
                </a:solidFill>
              </a:defRPr>
            </a:lvl1pPr>
          </a:lstStyle>
          <a:p>
            <a:r>
              <a:rPr lang="en-US" dirty="0"/>
              <a:t>Title Text Goes Here</a:t>
            </a:r>
          </a:p>
        </p:txBody>
      </p:sp>
      <p:sp>
        <p:nvSpPr>
          <p:cNvPr id="18" name="Text Placeholder 3">
            <a:extLst>
              <a:ext uri="{FF2B5EF4-FFF2-40B4-BE49-F238E27FC236}">
                <a16:creationId xmlns:a16="http://schemas.microsoft.com/office/drawing/2014/main" id="{3BA33390-07D4-4E2C-BDA6-AE147B9075AE}"/>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848009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Blue B">
    <p:bg>
      <p:bgPr>
        <a:solidFill>
          <a:srgbClr val="184A86"/>
        </a:solidFill>
        <a:effectLst/>
      </p:bgPr>
    </p:bg>
    <p:spTree>
      <p:nvGrpSpPr>
        <p:cNvPr id="1" name=""/>
        <p:cNvGrpSpPr/>
        <p:nvPr/>
      </p:nvGrpSpPr>
      <p:grpSpPr>
        <a:xfrm>
          <a:off x="0" y="0"/>
          <a:ext cx="0" cy="0"/>
          <a:chOff x="0" y="0"/>
          <a:chExt cx="0" cy="0"/>
        </a:xfrm>
      </p:grpSpPr>
      <p:sp>
        <p:nvSpPr>
          <p:cNvPr id="74" name="Rectangle"/>
          <p:cNvSpPr/>
          <p:nvPr/>
        </p:nvSpPr>
        <p:spPr>
          <a:xfrm>
            <a:off x="1469360" y="0"/>
            <a:ext cx="3430768" cy="539316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6" name="Text Placeholder 2">
            <a:extLst>
              <a:ext uri="{FF2B5EF4-FFF2-40B4-BE49-F238E27FC236}">
                <a16:creationId xmlns:a16="http://schemas.microsoft.com/office/drawing/2014/main" id="{6E706504-BEDA-1441-8BC1-243269FBBCB8}"/>
              </a:ext>
            </a:extLst>
          </p:cNvPr>
          <p:cNvSpPr>
            <a:spLocks noGrp="1"/>
          </p:cNvSpPr>
          <p:nvPr>
            <p:ph type="body" sz="quarter" idx="25" hasCustomPrompt="1"/>
          </p:nvPr>
        </p:nvSpPr>
        <p:spPr>
          <a:xfrm>
            <a:off x="1895475" y="3182315"/>
            <a:ext cx="10296524" cy="304800"/>
          </a:xfrm>
        </p:spPr>
        <p:txBody>
          <a:bodyPr>
            <a:normAutofit/>
          </a:bodyPr>
          <a:lstStyle>
            <a:lvl1pPr marL="0" indent="0">
              <a:buNone/>
              <a:defRPr sz="1600" b="1" i="0">
                <a:solidFill>
                  <a:srgbClr val="00C7FD"/>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16pt Intel Clear Bold Intro:</a:t>
            </a:r>
          </a:p>
        </p:txBody>
      </p:sp>
      <p:sp>
        <p:nvSpPr>
          <p:cNvPr id="31" name="Title Text">
            <a:extLst>
              <a:ext uri="{FF2B5EF4-FFF2-40B4-BE49-F238E27FC236}">
                <a16:creationId xmlns:a16="http://schemas.microsoft.com/office/drawing/2014/main" id="{89FD31ED-4225-F549-987B-028F84979F81}"/>
              </a:ext>
            </a:extLst>
          </p:cNvPr>
          <p:cNvSpPr txBox="1">
            <a:spLocks noGrp="1"/>
          </p:cNvSpPr>
          <p:nvPr>
            <p:ph type="title" hasCustomPrompt="1"/>
          </p:nvPr>
        </p:nvSpPr>
        <p:spPr>
          <a:xfrm>
            <a:off x="1895475" y="3585279"/>
            <a:ext cx="10972801" cy="10918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7500">
                <a:solidFill>
                  <a:schemeClr val="bg1"/>
                </a:solidFill>
              </a:defRPr>
            </a:lvl1pPr>
          </a:lstStyle>
          <a:p>
            <a:r>
              <a:rPr lang="en-US" dirty="0"/>
              <a:t>75 </a:t>
            </a:r>
            <a:r>
              <a:rPr lang="en-US" dirty="0" err="1"/>
              <a:t>pt</a:t>
            </a:r>
            <a:r>
              <a:rPr lang="en-US" dirty="0"/>
              <a:t> Intel Clear Light</a:t>
            </a:r>
            <a:endParaRPr dirty="0"/>
          </a:p>
        </p:txBody>
      </p:sp>
      <p:sp>
        <p:nvSpPr>
          <p:cNvPr id="21" name="Text Placeholder 6">
            <a:extLst>
              <a:ext uri="{FF2B5EF4-FFF2-40B4-BE49-F238E27FC236}">
                <a16:creationId xmlns:a16="http://schemas.microsoft.com/office/drawing/2014/main" id="{71E0DDC0-B435-4D0B-837E-0E27121099BC}"/>
              </a:ext>
            </a:extLst>
          </p:cNvPr>
          <p:cNvSpPr>
            <a:spLocks noGrp="1"/>
          </p:cNvSpPr>
          <p:nvPr>
            <p:ph type="body" sz="quarter" idx="27" hasCustomPrompt="1"/>
          </p:nvPr>
        </p:nvSpPr>
        <p:spPr>
          <a:xfrm>
            <a:off x="1908348" y="4778609"/>
            <a:ext cx="10283651" cy="326776"/>
          </a:xfrm>
        </p:spPr>
        <p:txBody>
          <a:bodyPr>
            <a:normAutofit/>
          </a:bodyPr>
          <a:lstStyle>
            <a:lvl1pPr marL="0" indent="0">
              <a:buNone/>
              <a:defRPr sz="1800" b="0" i="0">
                <a:solidFill>
                  <a:schemeClr val="bg1"/>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18pt Intel Clear Subhead, Date, Etc.</a:t>
            </a:r>
          </a:p>
        </p:txBody>
      </p:sp>
      <p:sp>
        <p:nvSpPr>
          <p:cNvPr id="10" name="Square">
            <a:extLst>
              <a:ext uri="{FF2B5EF4-FFF2-40B4-BE49-F238E27FC236}">
                <a16:creationId xmlns:a16="http://schemas.microsoft.com/office/drawing/2014/main" id="{5F1BD0FC-D3B7-4D2E-989A-64ED187DAF99}"/>
              </a:ext>
            </a:extLst>
          </p:cNvPr>
          <p:cNvSpPr/>
          <p:nvPr userDrawn="1"/>
        </p:nvSpPr>
        <p:spPr>
          <a:xfrm>
            <a:off x="861107" y="5390896"/>
            <a:ext cx="607299" cy="607299"/>
          </a:xfrm>
          <a:prstGeom prst="rect">
            <a:avLst/>
          </a:prstGeom>
          <a:solidFill>
            <a:schemeClr val="accent4"/>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11" name="Rectangle">
            <a:extLst>
              <a:ext uri="{FF2B5EF4-FFF2-40B4-BE49-F238E27FC236}">
                <a16:creationId xmlns:a16="http://schemas.microsoft.com/office/drawing/2014/main" id="{3D2DE0DF-793A-4E90-BB4C-004CD646F4EF}"/>
              </a:ext>
            </a:extLst>
          </p:cNvPr>
          <p:cNvSpPr/>
          <p:nvPr userDrawn="1"/>
        </p:nvSpPr>
        <p:spPr>
          <a:xfrm>
            <a:off x="576067" y="5108797"/>
            <a:ext cx="286654" cy="282073"/>
          </a:xfrm>
          <a:prstGeom prst="rect">
            <a:avLst/>
          </a:prstGeom>
          <a:solidFill>
            <a:schemeClr val="accent3"/>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12" name="Square">
            <a:extLst>
              <a:ext uri="{FF2B5EF4-FFF2-40B4-BE49-F238E27FC236}">
                <a16:creationId xmlns:a16="http://schemas.microsoft.com/office/drawing/2014/main" id="{C39C59F8-1EBA-44B6-940C-E67247F76722}"/>
              </a:ext>
            </a:extLst>
          </p:cNvPr>
          <p:cNvSpPr/>
          <p:nvPr userDrawn="1"/>
        </p:nvSpPr>
        <p:spPr>
          <a:xfrm>
            <a:off x="861107" y="4952474"/>
            <a:ext cx="157461" cy="157461"/>
          </a:xfrm>
          <a:prstGeom prst="rect">
            <a:avLst/>
          </a:prstGeom>
          <a:solidFill>
            <a:schemeClr val="accent4"/>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grpSp>
        <p:nvGrpSpPr>
          <p:cNvPr id="14" name="Group 13">
            <a:extLst>
              <a:ext uri="{FF2B5EF4-FFF2-40B4-BE49-F238E27FC236}">
                <a16:creationId xmlns:a16="http://schemas.microsoft.com/office/drawing/2014/main" id="{25251DAF-788D-46D0-84B3-34DFEE6262F3}"/>
              </a:ext>
            </a:extLst>
          </p:cNvPr>
          <p:cNvGrpSpPr/>
          <p:nvPr userDrawn="1"/>
        </p:nvGrpSpPr>
        <p:grpSpPr>
          <a:xfrm>
            <a:off x="1468406" y="5995719"/>
            <a:ext cx="1059754" cy="396801"/>
            <a:chOff x="1314450" y="6391094"/>
            <a:chExt cx="1123377" cy="420623"/>
          </a:xfrm>
        </p:grpSpPr>
        <p:sp>
          <p:nvSpPr>
            <p:cNvPr id="15" name="Freeform: Shape 14">
              <a:extLst>
                <a:ext uri="{FF2B5EF4-FFF2-40B4-BE49-F238E27FC236}">
                  <a16:creationId xmlns:a16="http://schemas.microsoft.com/office/drawing/2014/main" id="{A050DF4B-855E-41F4-9B0B-9B0BA01FB4FE}"/>
                </a:ext>
              </a:extLst>
            </p:cNvPr>
            <p:cNvSpPr/>
            <p:nvPr/>
          </p:nvSpPr>
          <p:spPr>
            <a:xfrm>
              <a:off x="1314450" y="6396809"/>
              <a:ext cx="78581" cy="78581"/>
            </a:xfrm>
            <a:custGeom>
              <a:avLst/>
              <a:gdLst>
                <a:gd name="connsiteX0" fmla="*/ 0 w 78581"/>
                <a:gd name="connsiteY0" fmla="*/ 0 h 78581"/>
                <a:gd name="connsiteX1" fmla="*/ 78581 w 78581"/>
                <a:gd name="connsiteY1" fmla="*/ 0 h 78581"/>
                <a:gd name="connsiteX2" fmla="*/ 78581 w 78581"/>
                <a:gd name="connsiteY2" fmla="*/ 78581 h 78581"/>
                <a:gd name="connsiteX3" fmla="*/ 0 w 78581"/>
                <a:gd name="connsiteY3" fmla="*/ 78581 h 78581"/>
              </a:gdLst>
              <a:ahLst/>
              <a:cxnLst>
                <a:cxn ang="0">
                  <a:pos x="connsiteX0" y="connsiteY0"/>
                </a:cxn>
                <a:cxn ang="0">
                  <a:pos x="connsiteX1" y="connsiteY1"/>
                </a:cxn>
                <a:cxn ang="0">
                  <a:pos x="connsiteX2" y="connsiteY2"/>
                </a:cxn>
                <a:cxn ang="0">
                  <a:pos x="connsiteX3" y="connsiteY3"/>
                </a:cxn>
              </a:cxnLst>
              <a:rect l="l" t="t" r="r" b="b"/>
              <a:pathLst>
                <a:path w="78581" h="78581">
                  <a:moveTo>
                    <a:pt x="0" y="0"/>
                  </a:moveTo>
                  <a:lnTo>
                    <a:pt x="78581" y="0"/>
                  </a:lnTo>
                  <a:lnTo>
                    <a:pt x="78581" y="78581"/>
                  </a:lnTo>
                  <a:lnTo>
                    <a:pt x="0" y="78581"/>
                  </a:lnTo>
                  <a:close/>
                </a:path>
              </a:pathLst>
            </a:custGeom>
            <a:solidFill>
              <a:srgbClr val="00B2E3"/>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D5E76890-19E8-4E79-B88A-5E246700E0DB}"/>
                </a:ext>
              </a:extLst>
            </p:cNvPr>
            <p:cNvSpPr/>
            <p:nvPr/>
          </p:nvSpPr>
          <p:spPr>
            <a:xfrm>
              <a:off x="1316545" y="6391094"/>
              <a:ext cx="995171" cy="420623"/>
            </a:xfrm>
            <a:custGeom>
              <a:avLst/>
              <a:gdLst>
                <a:gd name="connsiteX0" fmla="*/ 74486 w 995171"/>
                <a:gd name="connsiteY0" fmla="*/ 131921 h 420623"/>
                <a:gd name="connsiteX1" fmla="*/ 0 w 995171"/>
                <a:gd name="connsiteY1" fmla="*/ 131921 h 420623"/>
                <a:gd name="connsiteX2" fmla="*/ 0 w 995171"/>
                <a:gd name="connsiteY2" fmla="*/ 414719 h 420623"/>
                <a:gd name="connsiteX3" fmla="*/ 74486 w 995171"/>
                <a:gd name="connsiteY3" fmla="*/ 414719 h 420623"/>
                <a:gd name="connsiteX4" fmla="*/ 74486 w 995171"/>
                <a:gd name="connsiteY4" fmla="*/ 131921 h 420623"/>
                <a:gd name="connsiteX5" fmla="*/ 568262 w 995171"/>
                <a:gd name="connsiteY5" fmla="*/ 417576 h 420623"/>
                <a:gd name="connsiteX6" fmla="*/ 568262 w 995171"/>
                <a:gd name="connsiteY6" fmla="*/ 348234 h 420623"/>
                <a:gd name="connsiteX7" fmla="*/ 541306 w 995171"/>
                <a:gd name="connsiteY7" fmla="*/ 346520 h 420623"/>
                <a:gd name="connsiteX8" fmla="*/ 523780 w 995171"/>
                <a:gd name="connsiteY8" fmla="*/ 338804 h 420623"/>
                <a:gd name="connsiteX9" fmla="*/ 516065 w 995171"/>
                <a:gd name="connsiteY9" fmla="*/ 321945 h 420623"/>
                <a:gd name="connsiteX10" fmla="*/ 514350 w 995171"/>
                <a:gd name="connsiteY10" fmla="*/ 294608 h 420623"/>
                <a:gd name="connsiteX11" fmla="*/ 514350 w 995171"/>
                <a:gd name="connsiteY11" fmla="*/ 195644 h 420623"/>
                <a:gd name="connsiteX12" fmla="*/ 568262 w 995171"/>
                <a:gd name="connsiteY12" fmla="*/ 195644 h 420623"/>
                <a:gd name="connsiteX13" fmla="*/ 568262 w 995171"/>
                <a:gd name="connsiteY13" fmla="*/ 131921 h 420623"/>
                <a:gd name="connsiteX14" fmla="*/ 514350 w 995171"/>
                <a:gd name="connsiteY14" fmla="*/ 131921 h 420623"/>
                <a:gd name="connsiteX15" fmla="*/ 514350 w 995171"/>
                <a:gd name="connsiteY15" fmla="*/ 21812 h 420623"/>
                <a:gd name="connsiteX16" fmla="*/ 439865 w 995171"/>
                <a:gd name="connsiteY16" fmla="*/ 21812 h 420623"/>
                <a:gd name="connsiteX17" fmla="*/ 439865 w 995171"/>
                <a:gd name="connsiteY17" fmla="*/ 295180 h 420623"/>
                <a:gd name="connsiteX18" fmla="*/ 445865 w 995171"/>
                <a:gd name="connsiteY18" fmla="*/ 353473 h 420623"/>
                <a:gd name="connsiteX19" fmla="*/ 465677 w 995171"/>
                <a:gd name="connsiteY19" fmla="*/ 391001 h 420623"/>
                <a:gd name="connsiteX20" fmla="*/ 502063 w 995171"/>
                <a:gd name="connsiteY20" fmla="*/ 411385 h 420623"/>
                <a:gd name="connsiteX21" fmla="*/ 558927 w 995171"/>
                <a:gd name="connsiteY21" fmla="*/ 417671 h 420623"/>
                <a:gd name="connsiteX22" fmla="*/ 568262 w 995171"/>
                <a:gd name="connsiteY22" fmla="*/ 417671 h 420623"/>
                <a:gd name="connsiteX23" fmla="*/ 995172 w 995171"/>
                <a:gd name="connsiteY23" fmla="*/ 0 h 420623"/>
                <a:gd name="connsiteX24" fmla="*/ 920687 w 995171"/>
                <a:gd name="connsiteY24" fmla="*/ 0 h 420623"/>
                <a:gd name="connsiteX25" fmla="*/ 920687 w 995171"/>
                <a:gd name="connsiteY25" fmla="*/ 414719 h 420623"/>
                <a:gd name="connsiteX26" fmla="*/ 995172 w 995171"/>
                <a:gd name="connsiteY26" fmla="*/ 414719 h 420623"/>
                <a:gd name="connsiteX27" fmla="*/ 995172 w 995171"/>
                <a:gd name="connsiteY27" fmla="*/ 0 h 420623"/>
                <a:gd name="connsiteX28" fmla="*/ 367951 w 995171"/>
                <a:gd name="connsiteY28" fmla="*/ 159830 h 420623"/>
                <a:gd name="connsiteX29" fmla="*/ 281273 w 995171"/>
                <a:gd name="connsiteY29" fmla="*/ 126206 h 420623"/>
                <a:gd name="connsiteX30" fmla="*/ 232410 w 995171"/>
                <a:gd name="connsiteY30" fmla="*/ 137065 h 420623"/>
                <a:gd name="connsiteX31" fmla="*/ 195358 w 995171"/>
                <a:gd name="connsiteY31" fmla="*/ 167259 h 420623"/>
                <a:gd name="connsiteX32" fmla="*/ 191262 w 995171"/>
                <a:gd name="connsiteY32" fmla="*/ 172498 h 420623"/>
                <a:gd name="connsiteX33" fmla="*/ 191262 w 995171"/>
                <a:gd name="connsiteY33" fmla="*/ 167831 h 420623"/>
                <a:gd name="connsiteX34" fmla="*/ 191262 w 995171"/>
                <a:gd name="connsiteY34" fmla="*/ 132017 h 420623"/>
                <a:gd name="connsiteX35" fmla="*/ 117920 w 995171"/>
                <a:gd name="connsiteY35" fmla="*/ 132017 h 420623"/>
                <a:gd name="connsiteX36" fmla="*/ 117920 w 995171"/>
                <a:gd name="connsiteY36" fmla="*/ 414814 h 420623"/>
                <a:gd name="connsiteX37" fmla="*/ 191929 w 995171"/>
                <a:gd name="connsiteY37" fmla="*/ 414814 h 420623"/>
                <a:gd name="connsiteX38" fmla="*/ 191929 w 995171"/>
                <a:gd name="connsiteY38" fmla="*/ 264128 h 420623"/>
                <a:gd name="connsiteX39" fmla="*/ 192024 w 995171"/>
                <a:gd name="connsiteY39" fmla="*/ 274606 h 420623"/>
                <a:gd name="connsiteX40" fmla="*/ 192119 w 995171"/>
                <a:gd name="connsiteY40" fmla="*/ 269558 h 420623"/>
                <a:gd name="connsiteX41" fmla="*/ 211741 w 995171"/>
                <a:gd name="connsiteY41" fmla="*/ 210884 h 420623"/>
                <a:gd name="connsiteX42" fmla="*/ 258985 w 995171"/>
                <a:gd name="connsiteY42" fmla="*/ 190786 h 420623"/>
                <a:gd name="connsiteX43" fmla="*/ 307753 w 995171"/>
                <a:gd name="connsiteY43" fmla="*/ 210407 h 420623"/>
                <a:gd name="connsiteX44" fmla="*/ 323945 w 995171"/>
                <a:gd name="connsiteY44" fmla="*/ 264605 h 420623"/>
                <a:gd name="connsiteX45" fmla="*/ 323945 w 995171"/>
                <a:gd name="connsiteY45" fmla="*/ 264605 h 420623"/>
                <a:gd name="connsiteX46" fmla="*/ 323945 w 995171"/>
                <a:gd name="connsiteY46" fmla="*/ 265176 h 420623"/>
                <a:gd name="connsiteX47" fmla="*/ 323945 w 995171"/>
                <a:gd name="connsiteY47" fmla="*/ 265271 h 420623"/>
                <a:gd name="connsiteX48" fmla="*/ 323945 w 995171"/>
                <a:gd name="connsiteY48" fmla="*/ 414814 h 420623"/>
                <a:gd name="connsiteX49" fmla="*/ 399098 w 995171"/>
                <a:gd name="connsiteY49" fmla="*/ 414814 h 420623"/>
                <a:gd name="connsiteX50" fmla="*/ 399098 w 995171"/>
                <a:gd name="connsiteY50" fmla="*/ 254222 h 420623"/>
                <a:gd name="connsiteX51" fmla="*/ 367951 w 995171"/>
                <a:gd name="connsiteY51" fmla="*/ 159830 h 420623"/>
                <a:gd name="connsiteX52" fmla="*/ 881825 w 995171"/>
                <a:gd name="connsiteY52" fmla="*/ 272796 h 420623"/>
                <a:gd name="connsiteX53" fmla="*/ 871061 w 995171"/>
                <a:gd name="connsiteY53" fmla="*/ 215646 h 420623"/>
                <a:gd name="connsiteX54" fmla="*/ 841057 w 995171"/>
                <a:gd name="connsiteY54" fmla="*/ 168974 h 420623"/>
                <a:gd name="connsiteX55" fmla="*/ 794957 w 995171"/>
                <a:gd name="connsiteY55" fmla="*/ 137636 h 420623"/>
                <a:gd name="connsiteX56" fmla="*/ 735806 w 995171"/>
                <a:gd name="connsiteY56" fmla="*/ 126302 h 420623"/>
                <a:gd name="connsiteX57" fmla="*/ 678371 w 995171"/>
                <a:gd name="connsiteY57" fmla="*/ 137922 h 420623"/>
                <a:gd name="connsiteX58" fmla="*/ 631698 w 995171"/>
                <a:gd name="connsiteY58" fmla="*/ 169355 h 420623"/>
                <a:gd name="connsiteX59" fmla="*/ 600266 w 995171"/>
                <a:gd name="connsiteY59" fmla="*/ 216027 h 420623"/>
                <a:gd name="connsiteX60" fmla="*/ 588645 w 995171"/>
                <a:gd name="connsiteY60" fmla="*/ 273463 h 420623"/>
                <a:gd name="connsiteX61" fmla="*/ 599694 w 995171"/>
                <a:gd name="connsiteY61" fmla="*/ 330899 h 420623"/>
                <a:gd name="connsiteX62" fmla="*/ 630269 w 995171"/>
                <a:gd name="connsiteY62" fmla="*/ 377571 h 420623"/>
                <a:gd name="connsiteX63" fmla="*/ 677513 w 995171"/>
                <a:gd name="connsiteY63" fmla="*/ 409004 h 420623"/>
                <a:gd name="connsiteX64" fmla="*/ 738092 w 995171"/>
                <a:gd name="connsiteY64" fmla="*/ 420624 h 420623"/>
                <a:gd name="connsiteX65" fmla="*/ 863918 w 995171"/>
                <a:gd name="connsiteY65" fmla="*/ 365093 h 420623"/>
                <a:gd name="connsiteX66" fmla="*/ 810292 w 995171"/>
                <a:gd name="connsiteY66" fmla="*/ 324231 h 420623"/>
                <a:gd name="connsiteX67" fmla="*/ 738664 w 995171"/>
                <a:gd name="connsiteY67" fmla="*/ 355854 h 420623"/>
                <a:gd name="connsiteX68" fmla="*/ 687229 w 995171"/>
                <a:gd name="connsiteY68" fmla="*/ 341376 h 420623"/>
                <a:gd name="connsiteX69" fmla="*/ 660368 w 995171"/>
                <a:gd name="connsiteY69" fmla="*/ 302133 h 420623"/>
                <a:gd name="connsiteX70" fmla="*/ 659606 w 995171"/>
                <a:gd name="connsiteY70" fmla="*/ 299466 h 420623"/>
                <a:gd name="connsiteX71" fmla="*/ 881825 w 995171"/>
                <a:gd name="connsiteY71" fmla="*/ 299466 h 420623"/>
                <a:gd name="connsiteX72" fmla="*/ 881825 w 995171"/>
                <a:gd name="connsiteY72" fmla="*/ 272796 h 420623"/>
                <a:gd name="connsiteX73" fmla="*/ 660368 w 995171"/>
                <a:gd name="connsiteY73" fmla="*/ 246793 h 420623"/>
                <a:gd name="connsiteX74" fmla="*/ 735330 w 995171"/>
                <a:gd name="connsiteY74" fmla="*/ 189929 h 420623"/>
                <a:gd name="connsiteX75" fmla="*/ 810387 w 995171"/>
                <a:gd name="connsiteY75" fmla="*/ 246698 h 420623"/>
                <a:gd name="connsiteX76" fmla="*/ 660368 w 995171"/>
                <a:gd name="connsiteY76" fmla="*/ 246793 h 42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995171" h="420623">
                  <a:moveTo>
                    <a:pt x="74486" y="131921"/>
                  </a:moveTo>
                  <a:lnTo>
                    <a:pt x="0" y="131921"/>
                  </a:lnTo>
                  <a:lnTo>
                    <a:pt x="0" y="414719"/>
                  </a:lnTo>
                  <a:lnTo>
                    <a:pt x="74486" y="414719"/>
                  </a:lnTo>
                  <a:lnTo>
                    <a:pt x="74486" y="131921"/>
                  </a:lnTo>
                  <a:close/>
                  <a:moveTo>
                    <a:pt x="568262" y="417576"/>
                  </a:moveTo>
                  <a:lnTo>
                    <a:pt x="568262" y="348234"/>
                  </a:lnTo>
                  <a:cubicBezTo>
                    <a:pt x="557308" y="348139"/>
                    <a:pt x="548259" y="347567"/>
                    <a:pt x="541306" y="346520"/>
                  </a:cubicBezTo>
                  <a:cubicBezTo>
                    <a:pt x="533591" y="345281"/>
                    <a:pt x="527685" y="342710"/>
                    <a:pt x="523780" y="338804"/>
                  </a:cubicBezTo>
                  <a:cubicBezTo>
                    <a:pt x="519875" y="334899"/>
                    <a:pt x="517303" y="329184"/>
                    <a:pt x="516065" y="321945"/>
                  </a:cubicBezTo>
                  <a:cubicBezTo>
                    <a:pt x="514922" y="314992"/>
                    <a:pt x="514350" y="305753"/>
                    <a:pt x="514350" y="294608"/>
                  </a:cubicBezTo>
                  <a:lnTo>
                    <a:pt x="514350" y="195644"/>
                  </a:lnTo>
                  <a:lnTo>
                    <a:pt x="568262" y="195644"/>
                  </a:lnTo>
                  <a:lnTo>
                    <a:pt x="568262" y="131921"/>
                  </a:lnTo>
                  <a:lnTo>
                    <a:pt x="514350" y="131921"/>
                  </a:lnTo>
                  <a:lnTo>
                    <a:pt x="514350" y="21812"/>
                  </a:lnTo>
                  <a:lnTo>
                    <a:pt x="439865" y="21812"/>
                  </a:lnTo>
                  <a:lnTo>
                    <a:pt x="439865" y="295180"/>
                  </a:lnTo>
                  <a:cubicBezTo>
                    <a:pt x="439865" y="318230"/>
                    <a:pt x="441865" y="337852"/>
                    <a:pt x="445865" y="353473"/>
                  </a:cubicBezTo>
                  <a:cubicBezTo>
                    <a:pt x="449771" y="368903"/>
                    <a:pt x="456438" y="381572"/>
                    <a:pt x="465677" y="391001"/>
                  </a:cubicBezTo>
                  <a:cubicBezTo>
                    <a:pt x="474917" y="400431"/>
                    <a:pt x="487204" y="407289"/>
                    <a:pt x="502063" y="411385"/>
                  </a:cubicBezTo>
                  <a:cubicBezTo>
                    <a:pt x="517112" y="415481"/>
                    <a:pt x="536258" y="417671"/>
                    <a:pt x="558927" y="417671"/>
                  </a:cubicBezTo>
                  <a:lnTo>
                    <a:pt x="568262" y="417671"/>
                  </a:lnTo>
                  <a:close/>
                  <a:moveTo>
                    <a:pt x="995172" y="0"/>
                  </a:moveTo>
                  <a:lnTo>
                    <a:pt x="920687" y="0"/>
                  </a:lnTo>
                  <a:lnTo>
                    <a:pt x="920687" y="414719"/>
                  </a:lnTo>
                  <a:lnTo>
                    <a:pt x="995172" y="414719"/>
                  </a:lnTo>
                  <a:lnTo>
                    <a:pt x="995172" y="0"/>
                  </a:lnTo>
                  <a:close/>
                  <a:moveTo>
                    <a:pt x="367951" y="159830"/>
                  </a:moveTo>
                  <a:cubicBezTo>
                    <a:pt x="347282" y="137541"/>
                    <a:pt x="318135" y="126206"/>
                    <a:pt x="281273" y="126206"/>
                  </a:cubicBezTo>
                  <a:cubicBezTo>
                    <a:pt x="263462" y="126206"/>
                    <a:pt x="247079" y="129921"/>
                    <a:pt x="232410" y="137065"/>
                  </a:cubicBezTo>
                  <a:cubicBezTo>
                    <a:pt x="217742" y="144304"/>
                    <a:pt x="205264" y="154496"/>
                    <a:pt x="195358" y="167259"/>
                  </a:cubicBezTo>
                  <a:lnTo>
                    <a:pt x="191262" y="172498"/>
                  </a:lnTo>
                  <a:lnTo>
                    <a:pt x="191262" y="167831"/>
                  </a:lnTo>
                  <a:lnTo>
                    <a:pt x="191262" y="132017"/>
                  </a:lnTo>
                  <a:lnTo>
                    <a:pt x="117920" y="132017"/>
                  </a:lnTo>
                  <a:lnTo>
                    <a:pt x="117920" y="414814"/>
                  </a:lnTo>
                  <a:lnTo>
                    <a:pt x="191929" y="414814"/>
                  </a:lnTo>
                  <a:lnTo>
                    <a:pt x="191929" y="264128"/>
                  </a:lnTo>
                  <a:lnTo>
                    <a:pt x="192024" y="274606"/>
                  </a:lnTo>
                  <a:cubicBezTo>
                    <a:pt x="192024" y="272891"/>
                    <a:pt x="192024" y="271177"/>
                    <a:pt x="192119" y="269558"/>
                  </a:cubicBezTo>
                  <a:cubicBezTo>
                    <a:pt x="192881" y="243173"/>
                    <a:pt x="199454" y="223456"/>
                    <a:pt x="211741" y="210884"/>
                  </a:cubicBezTo>
                  <a:cubicBezTo>
                    <a:pt x="224790" y="197549"/>
                    <a:pt x="240697" y="190786"/>
                    <a:pt x="258985" y="190786"/>
                  </a:cubicBezTo>
                  <a:cubicBezTo>
                    <a:pt x="280511" y="190786"/>
                    <a:pt x="296894" y="197358"/>
                    <a:pt x="307753" y="210407"/>
                  </a:cubicBezTo>
                  <a:cubicBezTo>
                    <a:pt x="318421" y="223171"/>
                    <a:pt x="323850" y="241364"/>
                    <a:pt x="323945" y="264605"/>
                  </a:cubicBezTo>
                  <a:lnTo>
                    <a:pt x="323945" y="264605"/>
                  </a:lnTo>
                  <a:lnTo>
                    <a:pt x="323945" y="265176"/>
                  </a:lnTo>
                  <a:lnTo>
                    <a:pt x="323945" y="265271"/>
                  </a:lnTo>
                  <a:lnTo>
                    <a:pt x="323945" y="414814"/>
                  </a:lnTo>
                  <a:lnTo>
                    <a:pt x="399098" y="414814"/>
                  </a:lnTo>
                  <a:lnTo>
                    <a:pt x="399098" y="254222"/>
                  </a:lnTo>
                  <a:cubicBezTo>
                    <a:pt x="399193" y="213931"/>
                    <a:pt x="388620" y="182118"/>
                    <a:pt x="367951" y="159830"/>
                  </a:cubicBezTo>
                  <a:moveTo>
                    <a:pt x="881825" y="272796"/>
                  </a:moveTo>
                  <a:cubicBezTo>
                    <a:pt x="881825" y="252508"/>
                    <a:pt x="878205" y="233267"/>
                    <a:pt x="871061" y="215646"/>
                  </a:cubicBezTo>
                  <a:cubicBezTo>
                    <a:pt x="863918" y="198025"/>
                    <a:pt x="853821" y="182309"/>
                    <a:pt x="841057" y="168974"/>
                  </a:cubicBezTo>
                  <a:cubicBezTo>
                    <a:pt x="828294" y="155639"/>
                    <a:pt x="812768" y="145066"/>
                    <a:pt x="794957" y="137636"/>
                  </a:cubicBezTo>
                  <a:cubicBezTo>
                    <a:pt x="777145" y="130112"/>
                    <a:pt x="757238" y="126302"/>
                    <a:pt x="735806" y="126302"/>
                  </a:cubicBezTo>
                  <a:cubicBezTo>
                    <a:pt x="715518" y="126302"/>
                    <a:pt x="696182" y="130207"/>
                    <a:pt x="678371" y="137922"/>
                  </a:cubicBezTo>
                  <a:cubicBezTo>
                    <a:pt x="660559" y="145637"/>
                    <a:pt x="644843" y="156210"/>
                    <a:pt x="631698" y="169355"/>
                  </a:cubicBezTo>
                  <a:cubicBezTo>
                    <a:pt x="618554" y="182499"/>
                    <a:pt x="607981" y="198215"/>
                    <a:pt x="600266" y="216027"/>
                  </a:cubicBezTo>
                  <a:cubicBezTo>
                    <a:pt x="592550" y="233839"/>
                    <a:pt x="588645" y="253175"/>
                    <a:pt x="588645" y="273463"/>
                  </a:cubicBezTo>
                  <a:cubicBezTo>
                    <a:pt x="588645" y="293751"/>
                    <a:pt x="592360" y="313087"/>
                    <a:pt x="599694" y="330899"/>
                  </a:cubicBezTo>
                  <a:cubicBezTo>
                    <a:pt x="607028" y="348710"/>
                    <a:pt x="617315" y="364426"/>
                    <a:pt x="630269" y="377571"/>
                  </a:cubicBezTo>
                  <a:cubicBezTo>
                    <a:pt x="643223" y="390716"/>
                    <a:pt x="659130" y="401288"/>
                    <a:pt x="677513" y="409004"/>
                  </a:cubicBezTo>
                  <a:cubicBezTo>
                    <a:pt x="695897" y="416719"/>
                    <a:pt x="716280" y="420624"/>
                    <a:pt x="738092" y="420624"/>
                  </a:cubicBezTo>
                  <a:cubicBezTo>
                    <a:pt x="801148" y="420624"/>
                    <a:pt x="840391" y="391954"/>
                    <a:pt x="863918" y="365093"/>
                  </a:cubicBezTo>
                  <a:lnTo>
                    <a:pt x="810292" y="324231"/>
                  </a:lnTo>
                  <a:cubicBezTo>
                    <a:pt x="798957" y="337661"/>
                    <a:pt x="772192" y="355854"/>
                    <a:pt x="738664" y="355854"/>
                  </a:cubicBezTo>
                  <a:cubicBezTo>
                    <a:pt x="717614" y="355854"/>
                    <a:pt x="700373" y="350996"/>
                    <a:pt x="687229" y="341376"/>
                  </a:cubicBezTo>
                  <a:cubicBezTo>
                    <a:pt x="674084" y="331756"/>
                    <a:pt x="665036" y="318611"/>
                    <a:pt x="660368" y="302133"/>
                  </a:cubicBezTo>
                  <a:lnTo>
                    <a:pt x="659606" y="299466"/>
                  </a:lnTo>
                  <a:lnTo>
                    <a:pt x="881825" y="299466"/>
                  </a:lnTo>
                  <a:lnTo>
                    <a:pt x="881825" y="272796"/>
                  </a:lnTo>
                  <a:close/>
                  <a:moveTo>
                    <a:pt x="660368" y="246793"/>
                  </a:moveTo>
                  <a:cubicBezTo>
                    <a:pt x="660368" y="226124"/>
                    <a:pt x="684086" y="189929"/>
                    <a:pt x="735330" y="189929"/>
                  </a:cubicBezTo>
                  <a:cubicBezTo>
                    <a:pt x="786575" y="189929"/>
                    <a:pt x="810387" y="226028"/>
                    <a:pt x="810387" y="246698"/>
                  </a:cubicBezTo>
                  <a:lnTo>
                    <a:pt x="660368" y="246793"/>
                  </a:lnTo>
                  <a:close/>
                </a:path>
              </a:pathLst>
            </a:custGeom>
            <a:solidFill>
              <a:srgbClr val="FFFFFF"/>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1094D935-4B06-467E-ACD3-E78CD1B86EE3}"/>
                </a:ext>
              </a:extLst>
            </p:cNvPr>
            <p:cNvSpPr/>
            <p:nvPr/>
          </p:nvSpPr>
          <p:spPr>
            <a:xfrm>
              <a:off x="2358770" y="6728469"/>
              <a:ext cx="79057" cy="79057"/>
            </a:xfrm>
            <a:custGeom>
              <a:avLst/>
              <a:gdLst>
                <a:gd name="connsiteX0" fmla="*/ 39529 w 79057"/>
                <a:gd name="connsiteY0" fmla="*/ 5620 h 79057"/>
                <a:gd name="connsiteX1" fmla="*/ 73438 w 79057"/>
                <a:gd name="connsiteY1" fmla="*/ 39529 h 79057"/>
                <a:gd name="connsiteX2" fmla="*/ 39529 w 79057"/>
                <a:gd name="connsiteY2" fmla="*/ 73438 h 79057"/>
                <a:gd name="connsiteX3" fmla="*/ 5620 w 79057"/>
                <a:gd name="connsiteY3" fmla="*/ 39529 h 79057"/>
                <a:gd name="connsiteX4" fmla="*/ 39529 w 79057"/>
                <a:gd name="connsiteY4" fmla="*/ 5620 h 79057"/>
                <a:gd name="connsiteX5" fmla="*/ 39529 w 79057"/>
                <a:gd name="connsiteY5" fmla="*/ 0 h 79057"/>
                <a:gd name="connsiteX6" fmla="*/ 0 w 79057"/>
                <a:gd name="connsiteY6" fmla="*/ 39529 h 79057"/>
                <a:gd name="connsiteX7" fmla="*/ 39529 w 79057"/>
                <a:gd name="connsiteY7" fmla="*/ 79058 h 79057"/>
                <a:gd name="connsiteX8" fmla="*/ 79058 w 79057"/>
                <a:gd name="connsiteY8" fmla="*/ 39529 h 79057"/>
                <a:gd name="connsiteX9" fmla="*/ 39529 w 79057"/>
                <a:gd name="connsiteY9" fmla="*/ 0 h 7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057" h="79057">
                  <a:moveTo>
                    <a:pt x="39529" y="5620"/>
                  </a:moveTo>
                  <a:cubicBezTo>
                    <a:pt x="58198" y="5620"/>
                    <a:pt x="73438" y="20860"/>
                    <a:pt x="73438" y="39529"/>
                  </a:cubicBezTo>
                  <a:cubicBezTo>
                    <a:pt x="73438" y="58198"/>
                    <a:pt x="58198" y="73438"/>
                    <a:pt x="39529" y="73438"/>
                  </a:cubicBezTo>
                  <a:cubicBezTo>
                    <a:pt x="20860" y="73438"/>
                    <a:pt x="5620" y="58198"/>
                    <a:pt x="5620" y="39529"/>
                  </a:cubicBezTo>
                  <a:cubicBezTo>
                    <a:pt x="5620" y="20860"/>
                    <a:pt x="20860" y="5620"/>
                    <a:pt x="39529" y="5620"/>
                  </a:cubicBezTo>
                  <a:moveTo>
                    <a:pt x="39529" y="0"/>
                  </a:moveTo>
                  <a:cubicBezTo>
                    <a:pt x="17717" y="0"/>
                    <a:pt x="0" y="17717"/>
                    <a:pt x="0" y="39529"/>
                  </a:cubicBezTo>
                  <a:cubicBezTo>
                    <a:pt x="0" y="61341"/>
                    <a:pt x="17717" y="79058"/>
                    <a:pt x="39529" y="79058"/>
                  </a:cubicBezTo>
                  <a:cubicBezTo>
                    <a:pt x="61341" y="79058"/>
                    <a:pt x="79058" y="61341"/>
                    <a:pt x="79058" y="39529"/>
                  </a:cubicBezTo>
                  <a:cubicBezTo>
                    <a:pt x="79058" y="17717"/>
                    <a:pt x="61341" y="0"/>
                    <a:pt x="39529" y="0"/>
                  </a:cubicBezTo>
                </a:path>
              </a:pathLst>
            </a:custGeom>
            <a:solidFill>
              <a:srgbClr val="FFFFFF"/>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C3E1BDA4-68F2-4FA3-BD91-CBC85BF15A79}"/>
                </a:ext>
              </a:extLst>
            </p:cNvPr>
            <p:cNvSpPr/>
            <p:nvPr/>
          </p:nvSpPr>
          <p:spPr>
            <a:xfrm>
              <a:off x="2384869" y="6748090"/>
              <a:ext cx="30765" cy="39528"/>
            </a:xfrm>
            <a:custGeom>
              <a:avLst/>
              <a:gdLst>
                <a:gd name="connsiteX0" fmla="*/ 16383 w 30765"/>
                <a:gd name="connsiteY0" fmla="*/ 95 h 39528"/>
                <a:gd name="connsiteX1" fmla="*/ 23051 w 30765"/>
                <a:gd name="connsiteY1" fmla="*/ 1715 h 39528"/>
                <a:gd name="connsiteX2" fmla="*/ 27718 w 30765"/>
                <a:gd name="connsiteY2" fmla="*/ 6191 h 39528"/>
                <a:gd name="connsiteX3" fmla="*/ 29337 w 30765"/>
                <a:gd name="connsiteY3" fmla="*/ 12478 h 39528"/>
                <a:gd name="connsiteX4" fmla="*/ 27146 w 30765"/>
                <a:gd name="connsiteY4" fmla="*/ 19622 h 39528"/>
                <a:gd name="connsiteX5" fmla="*/ 21812 w 30765"/>
                <a:gd name="connsiteY5" fmla="*/ 23717 h 39528"/>
                <a:gd name="connsiteX6" fmla="*/ 30766 w 30765"/>
                <a:gd name="connsiteY6" fmla="*/ 39529 h 39528"/>
                <a:gd name="connsiteX7" fmla="*/ 23717 w 30765"/>
                <a:gd name="connsiteY7" fmla="*/ 39529 h 39528"/>
                <a:gd name="connsiteX8" fmla="*/ 15526 w 30765"/>
                <a:gd name="connsiteY8" fmla="*/ 24860 h 39528"/>
                <a:gd name="connsiteX9" fmla="*/ 6191 w 30765"/>
                <a:gd name="connsiteY9" fmla="*/ 24860 h 39528"/>
                <a:gd name="connsiteX10" fmla="*/ 6191 w 30765"/>
                <a:gd name="connsiteY10" fmla="*/ 39529 h 39528"/>
                <a:gd name="connsiteX11" fmla="*/ 0 w 30765"/>
                <a:gd name="connsiteY11" fmla="*/ 39529 h 39528"/>
                <a:gd name="connsiteX12" fmla="*/ 0 w 30765"/>
                <a:gd name="connsiteY12" fmla="*/ 0 h 39528"/>
                <a:gd name="connsiteX13" fmla="*/ 16383 w 30765"/>
                <a:gd name="connsiteY13" fmla="*/ 0 h 39528"/>
                <a:gd name="connsiteX14" fmla="*/ 16383 w 30765"/>
                <a:gd name="connsiteY14" fmla="*/ 19336 h 39528"/>
                <a:gd name="connsiteX15" fmla="*/ 19907 w 30765"/>
                <a:gd name="connsiteY15" fmla="*/ 18478 h 39528"/>
                <a:gd name="connsiteX16" fmla="*/ 22289 w 30765"/>
                <a:gd name="connsiteY16" fmla="*/ 16097 h 39528"/>
                <a:gd name="connsiteX17" fmla="*/ 23146 w 30765"/>
                <a:gd name="connsiteY17" fmla="*/ 12573 h 39528"/>
                <a:gd name="connsiteX18" fmla="*/ 22289 w 30765"/>
                <a:gd name="connsiteY18" fmla="*/ 9049 h 39528"/>
                <a:gd name="connsiteX19" fmla="*/ 19907 w 30765"/>
                <a:gd name="connsiteY19" fmla="*/ 6668 h 39528"/>
                <a:gd name="connsiteX20" fmla="*/ 16383 w 30765"/>
                <a:gd name="connsiteY20" fmla="*/ 5810 h 39528"/>
                <a:gd name="connsiteX21" fmla="*/ 6191 w 30765"/>
                <a:gd name="connsiteY21" fmla="*/ 5810 h 39528"/>
                <a:gd name="connsiteX22" fmla="*/ 6191 w 30765"/>
                <a:gd name="connsiteY22" fmla="*/ 19336 h 39528"/>
                <a:gd name="connsiteX23" fmla="*/ 16383 w 30765"/>
                <a:gd name="connsiteY23" fmla="*/ 19336 h 39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765" h="39528">
                  <a:moveTo>
                    <a:pt x="16383" y="95"/>
                  </a:moveTo>
                  <a:cubicBezTo>
                    <a:pt x="18860" y="95"/>
                    <a:pt x="21050" y="667"/>
                    <a:pt x="23051" y="1715"/>
                  </a:cubicBezTo>
                  <a:cubicBezTo>
                    <a:pt x="25051" y="2762"/>
                    <a:pt x="26575" y="4286"/>
                    <a:pt x="27718" y="6191"/>
                  </a:cubicBezTo>
                  <a:cubicBezTo>
                    <a:pt x="28861" y="8096"/>
                    <a:pt x="29337" y="10192"/>
                    <a:pt x="29337" y="12478"/>
                  </a:cubicBezTo>
                  <a:cubicBezTo>
                    <a:pt x="29337" y="15335"/>
                    <a:pt x="28575" y="17717"/>
                    <a:pt x="27146" y="19622"/>
                  </a:cubicBezTo>
                  <a:cubicBezTo>
                    <a:pt x="25718" y="21527"/>
                    <a:pt x="23908" y="22860"/>
                    <a:pt x="21812" y="23717"/>
                  </a:cubicBezTo>
                  <a:lnTo>
                    <a:pt x="30766" y="39529"/>
                  </a:lnTo>
                  <a:lnTo>
                    <a:pt x="23717" y="39529"/>
                  </a:lnTo>
                  <a:lnTo>
                    <a:pt x="15526" y="24860"/>
                  </a:lnTo>
                  <a:lnTo>
                    <a:pt x="6191" y="24860"/>
                  </a:lnTo>
                  <a:lnTo>
                    <a:pt x="6191" y="39529"/>
                  </a:lnTo>
                  <a:lnTo>
                    <a:pt x="0" y="39529"/>
                  </a:lnTo>
                  <a:lnTo>
                    <a:pt x="0" y="0"/>
                  </a:lnTo>
                  <a:lnTo>
                    <a:pt x="16383" y="0"/>
                  </a:lnTo>
                  <a:close/>
                  <a:moveTo>
                    <a:pt x="16383" y="19336"/>
                  </a:moveTo>
                  <a:cubicBezTo>
                    <a:pt x="17717" y="19336"/>
                    <a:pt x="18860" y="19050"/>
                    <a:pt x="19907" y="18478"/>
                  </a:cubicBezTo>
                  <a:cubicBezTo>
                    <a:pt x="20955" y="17907"/>
                    <a:pt x="21717" y="17050"/>
                    <a:pt x="22289" y="16097"/>
                  </a:cubicBezTo>
                  <a:cubicBezTo>
                    <a:pt x="22860" y="15050"/>
                    <a:pt x="23146" y="13906"/>
                    <a:pt x="23146" y="12573"/>
                  </a:cubicBezTo>
                  <a:cubicBezTo>
                    <a:pt x="23146" y="11240"/>
                    <a:pt x="22860" y="10097"/>
                    <a:pt x="22289" y="9049"/>
                  </a:cubicBezTo>
                  <a:cubicBezTo>
                    <a:pt x="21717" y="8001"/>
                    <a:pt x="20860" y="7239"/>
                    <a:pt x="19907" y="6668"/>
                  </a:cubicBezTo>
                  <a:cubicBezTo>
                    <a:pt x="18860" y="6096"/>
                    <a:pt x="17717" y="5810"/>
                    <a:pt x="16383" y="5810"/>
                  </a:cubicBezTo>
                  <a:lnTo>
                    <a:pt x="6191" y="5810"/>
                  </a:lnTo>
                  <a:lnTo>
                    <a:pt x="6191" y="19336"/>
                  </a:lnTo>
                  <a:lnTo>
                    <a:pt x="16383" y="19336"/>
                  </a:ln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885001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ub, Content Gray">
    <p:bg>
      <p:bgPr>
        <a:solidFill>
          <a:schemeClr val="bg1">
            <a:lumMod val="95000"/>
          </a:schemeClr>
        </a:solidFill>
        <a:effectLst/>
      </p:bgPr>
    </p:bg>
    <p:spTree>
      <p:nvGrpSpPr>
        <p:cNvPr id="1" name=""/>
        <p:cNvGrpSpPr/>
        <p:nvPr/>
      </p:nvGrpSpPr>
      <p:grpSpPr>
        <a:xfrm>
          <a:off x="0" y="0"/>
          <a:ext cx="0" cy="0"/>
          <a:chOff x="0" y="0"/>
          <a:chExt cx="0" cy="0"/>
        </a:xfrm>
      </p:grpSpPr>
      <p:sp>
        <p:nvSpPr>
          <p:cNvPr id="12" name="Square">
            <a:extLst>
              <a:ext uri="{FF2B5EF4-FFF2-40B4-BE49-F238E27FC236}">
                <a16:creationId xmlns:a16="http://schemas.microsoft.com/office/drawing/2014/main" id="{55D0C779-F23A-40CE-B4C7-842A10085F59}"/>
              </a:ext>
            </a:extLst>
          </p:cNvPr>
          <p:cNvSpPr/>
          <p:nvPr userDrawn="1"/>
        </p:nvSpPr>
        <p:spPr>
          <a:xfrm>
            <a:off x="11741697" y="6405280"/>
            <a:ext cx="450068" cy="450068"/>
          </a:xfrm>
          <a:prstGeom prst="rect">
            <a:avLst/>
          </a:prstGeom>
          <a:solidFill>
            <a:schemeClr val="bg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9" name="Rectangle">
            <a:extLst>
              <a:ext uri="{FF2B5EF4-FFF2-40B4-BE49-F238E27FC236}">
                <a16:creationId xmlns:a16="http://schemas.microsoft.com/office/drawing/2014/main" id="{1EFAB719-B3C2-4520-AFF9-4A06F169DB2B}"/>
              </a:ext>
            </a:extLst>
          </p:cNvPr>
          <p:cNvSpPr/>
          <p:nvPr userDrawn="1"/>
        </p:nvSpPr>
        <p:spPr>
          <a:xfrm>
            <a:off x="5814183" y="402558"/>
            <a:ext cx="5927511" cy="6003471"/>
          </a:xfrm>
          <a:prstGeom prst="rect">
            <a:avLst/>
          </a:prstGeom>
          <a:solidFill>
            <a:schemeClr val="bg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511" name="Rectangle"/>
          <p:cNvSpPr/>
          <p:nvPr/>
        </p:nvSpPr>
        <p:spPr>
          <a:xfrm>
            <a:off x="5815052" y="401865"/>
            <a:ext cx="5927511" cy="6003471"/>
          </a:xfrm>
          <a:prstGeom prst="rect">
            <a:avLst/>
          </a:prstGeom>
          <a:solidFill>
            <a:srgbClr val="FFFF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0" name="Content Placeholder 2">
            <a:extLst>
              <a:ext uri="{FF2B5EF4-FFF2-40B4-BE49-F238E27FC236}">
                <a16:creationId xmlns:a16="http://schemas.microsoft.com/office/drawing/2014/main" id="{D197FC80-1304-44AF-BD9E-CFB8D3B37C99}"/>
              </a:ext>
            </a:extLst>
          </p:cNvPr>
          <p:cNvSpPr>
            <a:spLocks noGrp="1"/>
          </p:cNvSpPr>
          <p:nvPr>
            <p:ph sz="quarter" idx="27"/>
          </p:nvPr>
        </p:nvSpPr>
        <p:spPr>
          <a:xfrm>
            <a:off x="6394450" y="1974850"/>
            <a:ext cx="4852988" cy="3703638"/>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itle Text">
            <a:extLst>
              <a:ext uri="{FF2B5EF4-FFF2-40B4-BE49-F238E27FC236}">
                <a16:creationId xmlns:a16="http://schemas.microsoft.com/office/drawing/2014/main" id="{1B60A262-0CE7-4C6B-B734-0B0EA0F1A4A3}"/>
              </a:ext>
            </a:extLst>
          </p:cNvPr>
          <p:cNvSpPr txBox="1">
            <a:spLocks noGrp="1"/>
          </p:cNvSpPr>
          <p:nvPr>
            <p:ph type="title" hasCustomPrompt="1"/>
          </p:nvPr>
        </p:nvSpPr>
        <p:spPr>
          <a:xfrm>
            <a:off x="554183" y="2545222"/>
            <a:ext cx="4765744"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2"/>
                </a:solidFill>
              </a:defRPr>
            </a:lvl1pPr>
          </a:lstStyle>
          <a:p>
            <a:r>
              <a:rPr lang="en-US" dirty="0"/>
              <a:t>Title Text Goes Here</a:t>
            </a:r>
          </a:p>
        </p:txBody>
      </p:sp>
      <p:sp>
        <p:nvSpPr>
          <p:cNvPr id="11" name="Text Placeholder 3">
            <a:extLst>
              <a:ext uri="{FF2B5EF4-FFF2-40B4-BE49-F238E27FC236}">
                <a16:creationId xmlns:a16="http://schemas.microsoft.com/office/drawing/2014/main" id="{7B80F0DD-816B-4E0B-8C85-8413DB8C70EF}"/>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2"/>
                </a:solidFill>
                <a:latin typeface="+mn-lt"/>
              </a:defRPr>
            </a:lvl1pPr>
            <a:lvl2pPr marL="228600" indent="0">
              <a:buNone/>
              <a:defRPr/>
            </a:lvl2pPr>
          </a:lstStyle>
          <a:p>
            <a:pPr lvl="0"/>
            <a:r>
              <a:rPr lang="en-US" dirty="0"/>
              <a:t>Click to edit Master text styles</a:t>
            </a:r>
          </a:p>
        </p:txBody>
      </p:sp>
      <p:sp>
        <p:nvSpPr>
          <p:cNvPr id="13" name="TextBox 12">
            <a:extLst>
              <a:ext uri="{FF2B5EF4-FFF2-40B4-BE49-F238E27FC236}">
                <a16:creationId xmlns:a16="http://schemas.microsoft.com/office/drawing/2014/main" id="{4578484E-3DC4-4DF6-819B-FDDDA6F166CB}"/>
              </a:ext>
            </a:extLst>
          </p:cNvPr>
          <p:cNvSpPr txBox="1"/>
          <p:nvPr userDrawn="1"/>
        </p:nvSpPr>
        <p:spPr>
          <a:xfrm>
            <a:off x="11908632" y="6579173"/>
            <a:ext cx="128240" cy="1231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0" tIns="0" rIns="0" bIns="0" numCol="1" spcCol="38100" rtlCol="0" anchor="t" anchorCtr="0">
            <a:spAutoFit/>
          </a:bodyPr>
          <a:lstStyle/>
          <a:p>
            <a:pPr marL="0" marR="0" indent="0" algn="ctr" defTabSz="2438338" rtl="0" fontAlgn="auto" latinLnBrk="0" hangingPunct="0">
              <a:lnSpc>
                <a:spcPct val="100000"/>
              </a:lnSpc>
              <a:spcBef>
                <a:spcPts val="0"/>
              </a:spcBef>
              <a:spcAft>
                <a:spcPts val="0"/>
              </a:spcAft>
              <a:buClrTx/>
              <a:buSzTx/>
              <a:buFontTx/>
              <a:buNone/>
              <a:tabLst/>
            </a:pPr>
            <a:fld id="{4F6B73DA-0149-4325-A7B8-AE29BD4BC701}" type="slidenum">
              <a:rPr kumimoji="0" lang="en-US" sz="800" b="0" i="0" u="none" strike="noStrike" cap="none" spc="0" normalizeH="0" baseline="0" smtClean="0">
                <a:ln>
                  <a:noFill/>
                </a:ln>
                <a:solidFill>
                  <a:schemeClr val="tx2"/>
                </a:solidFill>
                <a:effectLst/>
                <a:uFillTx/>
                <a:latin typeface="+mn-lt"/>
                <a:ea typeface="+mn-ea"/>
                <a:cs typeface="+mn-cs"/>
                <a:sym typeface="Helvetica Neue"/>
              </a:rPr>
              <a:pPr marL="0" marR="0" indent="0" algn="ctr" defTabSz="2438338" rtl="0" fontAlgn="auto" latinLnBrk="0" hangingPunct="0">
                <a:lnSpc>
                  <a:spcPct val="100000"/>
                </a:lnSpc>
                <a:spcBef>
                  <a:spcPts val="0"/>
                </a:spcBef>
                <a:spcAft>
                  <a:spcPts val="0"/>
                </a:spcAft>
                <a:buClrTx/>
                <a:buSzTx/>
                <a:buFontTx/>
                <a:buNone/>
                <a:tabLst/>
              </a:pPr>
              <a:t>‹#›</a:t>
            </a:fld>
            <a:endParaRPr kumimoji="0" lang="en-US" sz="800" b="0" i="0" u="none" strike="noStrike" cap="none" spc="0" normalizeH="0" baseline="0" dirty="0" err="1">
              <a:ln>
                <a:noFill/>
              </a:ln>
              <a:solidFill>
                <a:schemeClr val="tx2"/>
              </a:solidFill>
              <a:effectLst/>
              <a:uFillTx/>
              <a:latin typeface="+mn-lt"/>
              <a:ea typeface="+mn-ea"/>
              <a:cs typeface="+mn-cs"/>
              <a:sym typeface="Helvetica Neue"/>
            </a:endParaRPr>
          </a:p>
        </p:txBody>
      </p:sp>
    </p:spTree>
    <p:extLst>
      <p:ext uri="{BB962C8B-B14F-4D97-AF65-F5344CB8AC3E}">
        <p14:creationId xmlns:p14="http://schemas.microsoft.com/office/powerpoint/2010/main" val="2949666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ub &amp; Content Blue 3">
    <p:bg>
      <p:bgPr>
        <a:solidFill>
          <a:schemeClr val="accent1"/>
        </a:solidFill>
        <a:effectLst/>
      </p:bgPr>
    </p:bg>
    <p:spTree>
      <p:nvGrpSpPr>
        <p:cNvPr id="1" name=""/>
        <p:cNvGrpSpPr/>
        <p:nvPr/>
      </p:nvGrpSpPr>
      <p:grpSpPr>
        <a:xfrm>
          <a:off x="0" y="0"/>
          <a:ext cx="0" cy="0"/>
          <a:chOff x="0" y="0"/>
          <a:chExt cx="0" cy="0"/>
        </a:xfrm>
      </p:grpSpPr>
      <p:sp>
        <p:nvSpPr>
          <p:cNvPr id="13" name="Content Placeholder 2">
            <a:extLst>
              <a:ext uri="{FF2B5EF4-FFF2-40B4-BE49-F238E27FC236}">
                <a16:creationId xmlns:a16="http://schemas.microsoft.com/office/drawing/2014/main" id="{DFE89D76-523B-456C-9EE9-BC9CB964E5C3}"/>
              </a:ext>
            </a:extLst>
          </p:cNvPr>
          <p:cNvSpPr>
            <a:spLocks noGrp="1"/>
          </p:cNvSpPr>
          <p:nvPr>
            <p:ph sz="quarter" idx="27"/>
          </p:nvPr>
        </p:nvSpPr>
        <p:spPr>
          <a:xfrm>
            <a:off x="6394450" y="1974850"/>
            <a:ext cx="4852988" cy="37036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itle Text">
            <a:extLst>
              <a:ext uri="{FF2B5EF4-FFF2-40B4-BE49-F238E27FC236}">
                <a16:creationId xmlns:a16="http://schemas.microsoft.com/office/drawing/2014/main" id="{72D74CEB-BA0A-43F1-82CE-384185B612C9}"/>
              </a:ext>
            </a:extLst>
          </p:cNvPr>
          <p:cNvSpPr txBox="1">
            <a:spLocks noGrp="1"/>
          </p:cNvSpPr>
          <p:nvPr>
            <p:ph type="title" hasCustomPrompt="1"/>
          </p:nvPr>
        </p:nvSpPr>
        <p:spPr>
          <a:xfrm>
            <a:off x="554183" y="2545222"/>
            <a:ext cx="4765744"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1"/>
                </a:solidFill>
              </a:defRPr>
            </a:lvl1pPr>
          </a:lstStyle>
          <a:p>
            <a:r>
              <a:rPr lang="en-US" dirty="0"/>
              <a:t>Title Text Goes Here</a:t>
            </a:r>
          </a:p>
        </p:txBody>
      </p:sp>
      <p:sp>
        <p:nvSpPr>
          <p:cNvPr id="11" name="Text Placeholder 3">
            <a:extLst>
              <a:ext uri="{FF2B5EF4-FFF2-40B4-BE49-F238E27FC236}">
                <a16:creationId xmlns:a16="http://schemas.microsoft.com/office/drawing/2014/main" id="{50F55EEA-3D90-42F4-B8D0-30E0374D2A5B}"/>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1"/>
                </a:solidFill>
                <a:latin typeface="+mn-lt"/>
              </a:defRPr>
            </a:lvl1pPr>
            <a:lvl2pPr marL="228600" indent="0">
              <a:buNone/>
              <a:defRPr/>
            </a:lvl2pPr>
          </a:lstStyle>
          <a:p>
            <a:pPr lvl="0"/>
            <a:r>
              <a:rPr lang="en-US" dirty="0"/>
              <a:t>Click to edit Master text styles</a:t>
            </a:r>
          </a:p>
        </p:txBody>
      </p:sp>
      <p:sp>
        <p:nvSpPr>
          <p:cNvPr id="12" name="Rectangle 11">
            <a:extLst>
              <a:ext uri="{FF2B5EF4-FFF2-40B4-BE49-F238E27FC236}">
                <a16:creationId xmlns:a16="http://schemas.microsoft.com/office/drawing/2014/main" id="{84CCC3F4-FFF1-4AD9-8605-41A61B8926CF}"/>
              </a:ext>
            </a:extLst>
          </p:cNvPr>
          <p:cNvSpPr/>
          <p:nvPr userDrawn="1"/>
        </p:nvSpPr>
        <p:spPr>
          <a:xfrm>
            <a:off x="0" y="6407451"/>
            <a:ext cx="11736987"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4" name="Square">
            <a:extLst>
              <a:ext uri="{FF2B5EF4-FFF2-40B4-BE49-F238E27FC236}">
                <a16:creationId xmlns:a16="http://schemas.microsoft.com/office/drawing/2014/main" id="{C4A06178-9ACC-4082-8329-4A9A59924508}"/>
              </a:ext>
            </a:extLst>
          </p:cNvPr>
          <p:cNvSpPr/>
          <p:nvPr userDrawn="1"/>
        </p:nvSpPr>
        <p:spPr>
          <a:xfrm>
            <a:off x="11741697" y="6407185"/>
            <a:ext cx="450068" cy="450068"/>
          </a:xfrm>
          <a:prstGeom prst="rect">
            <a:avLst/>
          </a:prstGeom>
          <a:solidFill>
            <a:schemeClr val="accent1">
              <a:alpha val="50000"/>
            </a:schemeClr>
          </a:solidFill>
          <a:ln w="12700">
            <a:miter lim="400000"/>
          </a:ln>
        </p:spPr>
        <p:txBody>
          <a:bodyPr lIns="0" tIns="0" rIns="0" bIns="0" anchor="ctr"/>
          <a:lstStyle/>
          <a:p>
            <a:pPr defTabSz="412750">
              <a:defRPr sz="3200">
                <a:solidFill>
                  <a:srgbClr val="026FC5"/>
                </a:solidFill>
                <a:latin typeface="Helvetica Neue Medium"/>
                <a:ea typeface="Helvetica Neue Medium"/>
                <a:cs typeface="Helvetica Neue Medium"/>
                <a:sym typeface="Helvetica Neue Medium"/>
              </a:defRPr>
            </a:pPr>
            <a:endParaRPr sz="1600"/>
          </a:p>
        </p:txBody>
      </p:sp>
      <p:sp>
        <p:nvSpPr>
          <p:cNvPr id="20" name="TextBox 19">
            <a:extLst>
              <a:ext uri="{FF2B5EF4-FFF2-40B4-BE49-F238E27FC236}">
                <a16:creationId xmlns:a16="http://schemas.microsoft.com/office/drawing/2014/main" id="{DC922DFF-5663-40DE-9B54-4149EDB7740E}"/>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pic>
        <p:nvPicPr>
          <p:cNvPr id="22" name="Image" descr="Image">
            <a:extLst>
              <a:ext uri="{FF2B5EF4-FFF2-40B4-BE49-F238E27FC236}">
                <a16:creationId xmlns:a16="http://schemas.microsoft.com/office/drawing/2014/main" id="{E5997704-33EA-4D7D-8B55-E46DD2216814}"/>
              </a:ext>
            </a:extLst>
          </p:cNvPr>
          <p:cNvPicPr>
            <a:picLocks noChangeAspect="1"/>
          </p:cNvPicPr>
          <p:nvPr userDrawn="1"/>
        </p:nvPicPr>
        <p:blipFill>
          <a:blip r:embed="rId2"/>
          <a:stretch>
            <a:fillRect/>
          </a:stretch>
        </p:blipFill>
        <p:spPr>
          <a:xfrm>
            <a:off x="11151433" y="6543018"/>
            <a:ext cx="491250" cy="190501"/>
          </a:xfrm>
          <a:prstGeom prst="rect">
            <a:avLst/>
          </a:prstGeom>
          <a:ln w="12700">
            <a:miter lim="400000"/>
          </a:ln>
        </p:spPr>
      </p:pic>
      <p:sp>
        <p:nvSpPr>
          <p:cNvPr id="23" name="Rectangle 22">
            <a:extLst>
              <a:ext uri="{FF2B5EF4-FFF2-40B4-BE49-F238E27FC236}">
                <a16:creationId xmlns:a16="http://schemas.microsoft.com/office/drawing/2014/main" id="{3C3544D4-6B59-4B11-BC0E-2FD48F693641}"/>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24" name="Rectangle 23">
            <a:extLst>
              <a:ext uri="{FF2B5EF4-FFF2-40B4-BE49-F238E27FC236}">
                <a16:creationId xmlns:a16="http://schemas.microsoft.com/office/drawing/2014/main" id="{562FEA03-1122-4C36-ACD1-DA42FB8A03DC}"/>
              </a:ext>
            </a:extLst>
          </p:cNvPr>
          <p:cNvSpPr/>
          <p:nvPr userDrawn="1"/>
        </p:nvSpPr>
        <p:spPr>
          <a:xfrm>
            <a:off x="483010" y="6562504"/>
            <a:ext cx="1766830" cy="231410"/>
          </a:xfrm>
          <a:prstGeom prst="rect">
            <a:avLst/>
          </a:prstGeom>
        </p:spPr>
        <p:txBody>
          <a:bodyPr wrap="none">
            <a:spAutoFit/>
          </a:bodyPr>
          <a:lstStyle/>
          <a:p>
            <a:pPr algn="l"/>
            <a:r>
              <a:rPr lang="en-US" sz="1000" dirty="0">
                <a:solidFill>
                  <a:schemeClr val="bg1"/>
                </a:solidFill>
              </a:rPr>
              <a:t>Department or Event Name</a:t>
            </a:r>
          </a:p>
        </p:txBody>
      </p:sp>
      <p:sp>
        <p:nvSpPr>
          <p:cNvPr id="25" name="Rectangle 24">
            <a:extLst>
              <a:ext uri="{FF2B5EF4-FFF2-40B4-BE49-F238E27FC236}">
                <a16:creationId xmlns:a16="http://schemas.microsoft.com/office/drawing/2014/main" id="{373D4EB9-5CAF-4B81-91EA-AD490D0B13E4}"/>
              </a:ext>
            </a:extLst>
          </p:cNvPr>
          <p:cNvSpPr/>
          <p:nvPr userDrawn="1"/>
        </p:nvSpPr>
        <p:spPr>
          <a:xfrm rot="5400000">
            <a:off x="8758537" y="2978453"/>
            <a:ext cx="6407450"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721394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ub &amp; Content Light Blue 2">
    <p:bg>
      <p:bgPr>
        <a:solidFill>
          <a:schemeClr val="accent2">
            <a:lumMod val="75000"/>
          </a:schemeClr>
        </a:solidFill>
        <a:effectLst/>
      </p:bgPr>
    </p:bg>
    <p:spTree>
      <p:nvGrpSpPr>
        <p:cNvPr id="1" name=""/>
        <p:cNvGrpSpPr/>
        <p:nvPr/>
      </p:nvGrpSpPr>
      <p:grpSpPr>
        <a:xfrm>
          <a:off x="0" y="0"/>
          <a:ext cx="0" cy="0"/>
          <a:chOff x="0" y="0"/>
          <a:chExt cx="0" cy="0"/>
        </a:xfrm>
      </p:grpSpPr>
      <p:sp>
        <p:nvSpPr>
          <p:cNvPr id="16" name="Content Placeholder 2">
            <a:extLst>
              <a:ext uri="{FF2B5EF4-FFF2-40B4-BE49-F238E27FC236}">
                <a16:creationId xmlns:a16="http://schemas.microsoft.com/office/drawing/2014/main" id="{2093C42A-FAA6-40D8-A663-DDDE456C16CF}"/>
              </a:ext>
            </a:extLst>
          </p:cNvPr>
          <p:cNvSpPr>
            <a:spLocks noGrp="1"/>
          </p:cNvSpPr>
          <p:nvPr>
            <p:ph sz="quarter" idx="27"/>
          </p:nvPr>
        </p:nvSpPr>
        <p:spPr>
          <a:xfrm>
            <a:off x="6394450" y="1974850"/>
            <a:ext cx="4852988" cy="37036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itle Text">
            <a:extLst>
              <a:ext uri="{FF2B5EF4-FFF2-40B4-BE49-F238E27FC236}">
                <a16:creationId xmlns:a16="http://schemas.microsoft.com/office/drawing/2014/main" id="{6A03358B-3D25-4A6D-85E6-54F235A943A8}"/>
              </a:ext>
            </a:extLst>
          </p:cNvPr>
          <p:cNvSpPr txBox="1">
            <a:spLocks noGrp="1"/>
          </p:cNvSpPr>
          <p:nvPr>
            <p:ph type="title" hasCustomPrompt="1"/>
          </p:nvPr>
        </p:nvSpPr>
        <p:spPr>
          <a:xfrm>
            <a:off x="554183" y="2545222"/>
            <a:ext cx="4765744"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1"/>
                </a:solidFill>
              </a:defRPr>
            </a:lvl1pPr>
          </a:lstStyle>
          <a:p>
            <a:r>
              <a:rPr lang="en-US" dirty="0"/>
              <a:t>Title Text Goes Here</a:t>
            </a:r>
          </a:p>
        </p:txBody>
      </p:sp>
      <p:sp>
        <p:nvSpPr>
          <p:cNvPr id="12" name="Text Placeholder 3">
            <a:extLst>
              <a:ext uri="{FF2B5EF4-FFF2-40B4-BE49-F238E27FC236}">
                <a16:creationId xmlns:a16="http://schemas.microsoft.com/office/drawing/2014/main" id="{F8EBE803-6659-42A1-A094-94B9EF7ABC2F}"/>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1"/>
                </a:solidFill>
                <a:latin typeface="+mn-lt"/>
              </a:defRPr>
            </a:lvl1pPr>
            <a:lvl2pPr marL="228600" indent="0">
              <a:buNone/>
              <a:defRPr/>
            </a:lvl2pPr>
          </a:lstStyle>
          <a:p>
            <a:pPr lvl="0"/>
            <a:r>
              <a:rPr lang="en-US" dirty="0"/>
              <a:t>Click to edit Master text styles</a:t>
            </a:r>
          </a:p>
        </p:txBody>
      </p:sp>
      <p:sp>
        <p:nvSpPr>
          <p:cNvPr id="15" name="Rectangle 14">
            <a:extLst>
              <a:ext uri="{FF2B5EF4-FFF2-40B4-BE49-F238E27FC236}">
                <a16:creationId xmlns:a16="http://schemas.microsoft.com/office/drawing/2014/main" id="{DC0D4B91-0BAF-46EC-9A7C-9D57C3224A9C}"/>
              </a:ext>
            </a:extLst>
          </p:cNvPr>
          <p:cNvSpPr/>
          <p:nvPr userDrawn="1"/>
        </p:nvSpPr>
        <p:spPr>
          <a:xfrm>
            <a:off x="0" y="6407451"/>
            <a:ext cx="11736987"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7" name="TextBox 16">
            <a:extLst>
              <a:ext uri="{FF2B5EF4-FFF2-40B4-BE49-F238E27FC236}">
                <a16:creationId xmlns:a16="http://schemas.microsoft.com/office/drawing/2014/main" id="{4B30B67E-5DCD-4732-882C-64DE9CC86419}"/>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pic>
        <p:nvPicPr>
          <p:cNvPr id="18" name="Image" descr="Image">
            <a:extLst>
              <a:ext uri="{FF2B5EF4-FFF2-40B4-BE49-F238E27FC236}">
                <a16:creationId xmlns:a16="http://schemas.microsoft.com/office/drawing/2014/main" id="{2F70C4FC-7A21-4AFA-8998-5EAB2E19CBCA}"/>
              </a:ext>
            </a:extLst>
          </p:cNvPr>
          <p:cNvPicPr>
            <a:picLocks noChangeAspect="1"/>
          </p:cNvPicPr>
          <p:nvPr userDrawn="1"/>
        </p:nvPicPr>
        <p:blipFill>
          <a:blip r:embed="rId2"/>
          <a:stretch>
            <a:fillRect/>
          </a:stretch>
        </p:blipFill>
        <p:spPr>
          <a:xfrm>
            <a:off x="11151433" y="6543018"/>
            <a:ext cx="491250" cy="190501"/>
          </a:xfrm>
          <a:prstGeom prst="rect">
            <a:avLst/>
          </a:prstGeom>
          <a:ln w="12700">
            <a:miter lim="400000"/>
          </a:ln>
        </p:spPr>
      </p:pic>
      <p:sp>
        <p:nvSpPr>
          <p:cNvPr id="22" name="Rectangle 21">
            <a:extLst>
              <a:ext uri="{FF2B5EF4-FFF2-40B4-BE49-F238E27FC236}">
                <a16:creationId xmlns:a16="http://schemas.microsoft.com/office/drawing/2014/main" id="{8D716FF7-59F9-414F-85CD-8E23360D2B4C}"/>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24" name="Rectangle 23">
            <a:extLst>
              <a:ext uri="{FF2B5EF4-FFF2-40B4-BE49-F238E27FC236}">
                <a16:creationId xmlns:a16="http://schemas.microsoft.com/office/drawing/2014/main" id="{AD4273EB-E90B-42F7-8CE9-6A1713A08CA3}"/>
              </a:ext>
            </a:extLst>
          </p:cNvPr>
          <p:cNvSpPr/>
          <p:nvPr userDrawn="1"/>
        </p:nvSpPr>
        <p:spPr>
          <a:xfrm>
            <a:off x="483010" y="6562504"/>
            <a:ext cx="1766830" cy="231410"/>
          </a:xfrm>
          <a:prstGeom prst="rect">
            <a:avLst/>
          </a:prstGeom>
        </p:spPr>
        <p:txBody>
          <a:bodyPr wrap="none">
            <a:spAutoFit/>
          </a:bodyPr>
          <a:lstStyle/>
          <a:p>
            <a:pPr algn="l"/>
            <a:r>
              <a:rPr lang="en-US" sz="1000" dirty="0">
                <a:solidFill>
                  <a:schemeClr val="bg1"/>
                </a:solidFill>
              </a:rPr>
              <a:t>Department or Event Name</a:t>
            </a:r>
          </a:p>
        </p:txBody>
      </p:sp>
      <p:sp>
        <p:nvSpPr>
          <p:cNvPr id="25" name="Rectangle 24">
            <a:extLst>
              <a:ext uri="{FF2B5EF4-FFF2-40B4-BE49-F238E27FC236}">
                <a16:creationId xmlns:a16="http://schemas.microsoft.com/office/drawing/2014/main" id="{F98FFA5B-1C6A-486A-A0FE-02206FCDC54A}"/>
              </a:ext>
            </a:extLst>
          </p:cNvPr>
          <p:cNvSpPr/>
          <p:nvPr userDrawn="1"/>
        </p:nvSpPr>
        <p:spPr>
          <a:xfrm rot="5400000">
            <a:off x="8758537" y="2978453"/>
            <a:ext cx="6407450"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75472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Sub White">
    <p:spTree>
      <p:nvGrpSpPr>
        <p:cNvPr id="1" name=""/>
        <p:cNvGrpSpPr/>
        <p:nvPr/>
      </p:nvGrpSpPr>
      <p:grpSpPr>
        <a:xfrm>
          <a:off x="0" y="0"/>
          <a:ext cx="0" cy="0"/>
          <a:chOff x="0" y="0"/>
          <a:chExt cx="0" cy="0"/>
        </a:xfrm>
      </p:grpSpPr>
      <p:graphicFrame>
        <p:nvGraphicFramePr>
          <p:cNvPr id="13" name="Chart 5">
            <a:extLst>
              <a:ext uri="{FF2B5EF4-FFF2-40B4-BE49-F238E27FC236}">
                <a16:creationId xmlns:a16="http://schemas.microsoft.com/office/drawing/2014/main" id="{F0529FEA-BEC4-644C-94EE-601D5BED26F3}"/>
              </a:ext>
            </a:extLst>
          </p:cNvPr>
          <p:cNvGraphicFramePr/>
          <p:nvPr userDrawn="1">
            <p:extLst>
              <p:ext uri="{D42A27DB-BD31-4B8C-83A1-F6EECF244321}">
                <p14:modId xmlns:p14="http://schemas.microsoft.com/office/powerpoint/2010/main" val="680995965"/>
              </p:ext>
            </p:extLst>
          </p:nvPr>
        </p:nvGraphicFramePr>
        <p:xfrm>
          <a:off x="7201593" y="1799047"/>
          <a:ext cx="3472287" cy="4025676"/>
        </p:xfrm>
        <a:graphic>
          <a:graphicData uri="http://schemas.openxmlformats.org/drawingml/2006/chart">
            <c:chart xmlns:c="http://schemas.openxmlformats.org/drawingml/2006/chart" xmlns:r="http://schemas.openxmlformats.org/officeDocument/2006/relationships" r:id="rId2"/>
          </a:graphicData>
        </a:graphic>
      </p:graphicFrame>
      <p:sp>
        <p:nvSpPr>
          <p:cNvPr id="10" name="Title Text">
            <a:extLst>
              <a:ext uri="{FF2B5EF4-FFF2-40B4-BE49-F238E27FC236}">
                <a16:creationId xmlns:a16="http://schemas.microsoft.com/office/drawing/2014/main" id="{0EA1A176-5931-41CA-86D5-15FC4398AA40}"/>
              </a:ext>
            </a:extLst>
          </p:cNvPr>
          <p:cNvSpPr txBox="1">
            <a:spLocks noGrp="1"/>
          </p:cNvSpPr>
          <p:nvPr>
            <p:ph type="title" hasCustomPrompt="1"/>
          </p:nvPr>
        </p:nvSpPr>
        <p:spPr>
          <a:xfrm>
            <a:off x="1444480" y="1917036"/>
            <a:ext cx="9303040" cy="30239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nchorCtr="0">
            <a:noAutofit/>
          </a:bodyPr>
          <a:lstStyle>
            <a:lvl1pPr algn="ctr">
              <a:defRPr sz="4800">
                <a:solidFill>
                  <a:schemeClr val="accent1"/>
                </a:solidFill>
              </a:defRPr>
            </a:lvl1pPr>
          </a:lstStyle>
          <a:p>
            <a:r>
              <a:rPr lang="en-US" dirty="0"/>
              <a:t>48pt Intel Clear Light Body. For content that is not a section, but has a big idea in text only.</a:t>
            </a:r>
          </a:p>
        </p:txBody>
      </p:sp>
      <p:sp>
        <p:nvSpPr>
          <p:cNvPr id="8" name="Rectangle 7">
            <a:extLst>
              <a:ext uri="{FF2B5EF4-FFF2-40B4-BE49-F238E27FC236}">
                <a16:creationId xmlns:a16="http://schemas.microsoft.com/office/drawing/2014/main" id="{597652EB-8B2D-46CC-B147-89A4C26A2D8F}"/>
              </a:ext>
            </a:extLst>
          </p:cNvPr>
          <p:cNvSpPr/>
          <p:nvPr userDrawn="1"/>
        </p:nvSpPr>
        <p:spPr>
          <a:xfrm>
            <a:off x="0" y="0"/>
            <a:ext cx="11736987" cy="450549"/>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9" name="Rectangle 8">
            <a:extLst>
              <a:ext uri="{FF2B5EF4-FFF2-40B4-BE49-F238E27FC236}">
                <a16:creationId xmlns:a16="http://schemas.microsoft.com/office/drawing/2014/main" id="{571A480A-B7B4-498C-9868-A91E2651D429}"/>
              </a:ext>
            </a:extLst>
          </p:cNvPr>
          <p:cNvSpPr/>
          <p:nvPr userDrawn="1"/>
        </p:nvSpPr>
        <p:spPr>
          <a:xfrm rot="5400000">
            <a:off x="-2978450" y="2978453"/>
            <a:ext cx="6407450" cy="450549"/>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511187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amp; Sub Blue">
    <p:bg>
      <p:bgPr>
        <a:solidFill>
          <a:schemeClr val="tx2"/>
        </a:solidFill>
        <a:effectLst/>
      </p:bgPr>
    </p:bg>
    <p:spTree>
      <p:nvGrpSpPr>
        <p:cNvPr id="1" name=""/>
        <p:cNvGrpSpPr/>
        <p:nvPr/>
      </p:nvGrpSpPr>
      <p:grpSpPr>
        <a:xfrm>
          <a:off x="0" y="0"/>
          <a:ext cx="0" cy="0"/>
          <a:chOff x="0" y="0"/>
          <a:chExt cx="0" cy="0"/>
        </a:xfrm>
      </p:grpSpPr>
      <p:sp>
        <p:nvSpPr>
          <p:cNvPr id="860" name="Rectangle"/>
          <p:cNvSpPr/>
          <p:nvPr userDrawn="1"/>
        </p:nvSpPr>
        <p:spPr>
          <a:xfrm>
            <a:off x="471054" y="464127"/>
            <a:ext cx="11272494" cy="5944838"/>
          </a:xfrm>
          <a:prstGeom prst="rect">
            <a:avLst/>
          </a:prstGeom>
          <a:solidFill>
            <a:schemeClr val="accent1"/>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861" name="Square"/>
          <p:cNvSpPr/>
          <p:nvPr/>
        </p:nvSpPr>
        <p:spPr>
          <a:xfrm>
            <a:off x="11743603" y="6405281"/>
            <a:ext cx="448398" cy="452720"/>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pic>
        <p:nvPicPr>
          <p:cNvPr id="862"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866" name="Text"/>
          <p:cNvSpPr txBox="1"/>
          <p:nvPr/>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9" name="Rectangle 8">
            <a:extLst>
              <a:ext uri="{FF2B5EF4-FFF2-40B4-BE49-F238E27FC236}">
                <a16:creationId xmlns:a16="http://schemas.microsoft.com/office/drawing/2014/main" id="{F6E1F1A6-2FDF-4676-B713-F9746DD3A821}"/>
              </a:ext>
            </a:extLst>
          </p:cNvPr>
          <p:cNvSpPr/>
          <p:nvPr userDrawn="1"/>
        </p:nvSpPr>
        <p:spPr>
          <a:xfrm>
            <a:off x="483010" y="6562504"/>
            <a:ext cx="1194558" cy="231410"/>
          </a:xfrm>
          <a:prstGeom prst="rect">
            <a:avLst/>
          </a:prstGeom>
        </p:spPr>
        <p:txBody>
          <a:bodyPr wrap="none">
            <a:spAutoFit/>
          </a:bodyPr>
          <a:lstStyle/>
          <a:p>
            <a:pPr algn="l"/>
            <a:r>
              <a:rPr lang="en-US" sz="1000" dirty="0">
                <a:solidFill>
                  <a:schemeClr val="bg1"/>
                </a:solidFill>
              </a:rPr>
              <a:t>DPC++ Essentials</a:t>
            </a:r>
          </a:p>
        </p:txBody>
      </p:sp>
      <p:sp>
        <p:nvSpPr>
          <p:cNvPr id="10" name="Title Text">
            <a:extLst>
              <a:ext uri="{FF2B5EF4-FFF2-40B4-BE49-F238E27FC236}">
                <a16:creationId xmlns:a16="http://schemas.microsoft.com/office/drawing/2014/main" id="{E400EEBB-F912-40CA-A759-DEFE15164979}"/>
              </a:ext>
            </a:extLst>
          </p:cNvPr>
          <p:cNvSpPr txBox="1">
            <a:spLocks noGrp="1"/>
          </p:cNvSpPr>
          <p:nvPr>
            <p:ph type="title" hasCustomPrompt="1"/>
          </p:nvPr>
        </p:nvSpPr>
        <p:spPr>
          <a:xfrm>
            <a:off x="1444480" y="1917036"/>
            <a:ext cx="9303040" cy="30239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nchorCtr="0">
            <a:noAutofit/>
          </a:bodyPr>
          <a:lstStyle>
            <a:lvl1pPr algn="ctr">
              <a:defRPr sz="4800">
                <a:solidFill>
                  <a:schemeClr val="bg1"/>
                </a:solidFill>
              </a:defRPr>
            </a:lvl1pPr>
          </a:lstStyle>
          <a:p>
            <a:r>
              <a:rPr lang="en-US" dirty="0"/>
              <a:t>48pt Intel Clear Light Body. For content that is not a section, but has a big idea in text only.</a:t>
            </a:r>
          </a:p>
        </p:txBody>
      </p:sp>
    </p:spTree>
    <p:extLst>
      <p:ext uri="{BB962C8B-B14F-4D97-AF65-F5344CB8AC3E}">
        <p14:creationId xmlns:p14="http://schemas.microsoft.com/office/powerpoint/2010/main" val="4037652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amp; Sub Light Blue">
    <p:bg>
      <p:bgPr>
        <a:solidFill>
          <a:srgbClr val="00C7FD"/>
        </a:solidFill>
        <a:effectLst/>
      </p:bgPr>
    </p:bg>
    <p:spTree>
      <p:nvGrpSpPr>
        <p:cNvPr id="1" name=""/>
        <p:cNvGrpSpPr/>
        <p:nvPr/>
      </p:nvGrpSpPr>
      <p:grpSpPr>
        <a:xfrm>
          <a:off x="0" y="0"/>
          <a:ext cx="0" cy="0"/>
          <a:chOff x="0" y="0"/>
          <a:chExt cx="0" cy="0"/>
        </a:xfrm>
      </p:grpSpPr>
      <p:sp>
        <p:nvSpPr>
          <p:cNvPr id="860" name="Rectangle"/>
          <p:cNvSpPr/>
          <p:nvPr userDrawn="1"/>
        </p:nvSpPr>
        <p:spPr>
          <a:xfrm>
            <a:off x="471054" y="464127"/>
            <a:ext cx="11272494" cy="5944838"/>
          </a:xfrm>
          <a:prstGeom prst="rect">
            <a:avLst/>
          </a:prstGeom>
          <a:solidFill>
            <a:schemeClr val="accent2">
              <a:lumMod val="75000"/>
            </a:schemeClr>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861" name="Square"/>
          <p:cNvSpPr/>
          <p:nvPr/>
        </p:nvSpPr>
        <p:spPr>
          <a:xfrm>
            <a:off x="11743603" y="6405281"/>
            <a:ext cx="448398" cy="452720"/>
          </a:xfrm>
          <a:prstGeom prst="rect">
            <a:avLst/>
          </a:prstGeom>
          <a:solidFill>
            <a:schemeClr val="accent2">
              <a:lumMod val="75000"/>
            </a:schemeClr>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pic>
        <p:nvPicPr>
          <p:cNvPr id="862"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866" name="Text"/>
          <p:cNvSpPr txBox="1"/>
          <p:nvPr/>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8" name="Rectangle 7">
            <a:extLst>
              <a:ext uri="{FF2B5EF4-FFF2-40B4-BE49-F238E27FC236}">
                <a16:creationId xmlns:a16="http://schemas.microsoft.com/office/drawing/2014/main" id="{52E60B70-5DF3-4398-B558-301661292DFC}"/>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9" name="Rectangle 8">
            <a:extLst>
              <a:ext uri="{FF2B5EF4-FFF2-40B4-BE49-F238E27FC236}">
                <a16:creationId xmlns:a16="http://schemas.microsoft.com/office/drawing/2014/main" id="{EC2CF38D-B95A-4CD5-8F7D-86EA9C709AD4}"/>
              </a:ext>
            </a:extLst>
          </p:cNvPr>
          <p:cNvSpPr/>
          <p:nvPr userDrawn="1"/>
        </p:nvSpPr>
        <p:spPr>
          <a:xfrm>
            <a:off x="483010" y="6562504"/>
            <a:ext cx="1766830" cy="231410"/>
          </a:xfrm>
          <a:prstGeom prst="rect">
            <a:avLst/>
          </a:prstGeom>
        </p:spPr>
        <p:txBody>
          <a:bodyPr wrap="none">
            <a:spAutoFit/>
          </a:bodyPr>
          <a:lstStyle/>
          <a:p>
            <a:pPr algn="l"/>
            <a:r>
              <a:rPr lang="en-US" sz="1000" dirty="0">
                <a:solidFill>
                  <a:schemeClr val="bg1"/>
                </a:solidFill>
              </a:rPr>
              <a:t>Department or Event Name</a:t>
            </a:r>
          </a:p>
        </p:txBody>
      </p:sp>
      <p:sp>
        <p:nvSpPr>
          <p:cNvPr id="10" name="Title Text">
            <a:extLst>
              <a:ext uri="{FF2B5EF4-FFF2-40B4-BE49-F238E27FC236}">
                <a16:creationId xmlns:a16="http://schemas.microsoft.com/office/drawing/2014/main" id="{93B25211-1805-4C17-8545-7E02A6786392}"/>
              </a:ext>
            </a:extLst>
          </p:cNvPr>
          <p:cNvSpPr txBox="1">
            <a:spLocks noGrp="1"/>
          </p:cNvSpPr>
          <p:nvPr>
            <p:ph type="title" hasCustomPrompt="1"/>
          </p:nvPr>
        </p:nvSpPr>
        <p:spPr>
          <a:xfrm>
            <a:off x="1444480" y="1917036"/>
            <a:ext cx="9303040" cy="30239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nchorCtr="0">
            <a:noAutofit/>
          </a:bodyPr>
          <a:lstStyle>
            <a:lvl1pPr algn="ctr">
              <a:defRPr sz="4800">
                <a:solidFill>
                  <a:schemeClr val="bg1"/>
                </a:solidFill>
              </a:defRPr>
            </a:lvl1pPr>
          </a:lstStyle>
          <a:p>
            <a:r>
              <a:rPr lang="en-US" dirty="0"/>
              <a:t>48pt Intel Clear Light Body. For content that is not a section, but has a big idea in text only.</a:t>
            </a:r>
          </a:p>
        </p:txBody>
      </p:sp>
    </p:spTree>
    <p:extLst>
      <p:ext uri="{BB962C8B-B14F-4D97-AF65-F5344CB8AC3E}">
        <p14:creationId xmlns:p14="http://schemas.microsoft.com/office/powerpoint/2010/main" val="3163764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solidFill>
          <a:schemeClr val="accent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BDA94F2D-B7BD-4CE9-A606-F00802F3131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99949" y="2409775"/>
            <a:ext cx="4080108" cy="1521396"/>
          </a:xfrm>
          <a:prstGeom prst="rect">
            <a:avLst/>
          </a:prstGeom>
        </p:spPr>
      </p:pic>
      <p:sp>
        <p:nvSpPr>
          <p:cNvPr id="15" name="TextBox 14">
            <a:extLst>
              <a:ext uri="{FF2B5EF4-FFF2-40B4-BE49-F238E27FC236}">
                <a16:creationId xmlns:a16="http://schemas.microsoft.com/office/drawing/2014/main" id="{3F655609-5439-9C4A-8F0D-9AB5A1AAC9A3}"/>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6" name="Rectangle 5">
            <a:extLst>
              <a:ext uri="{FF2B5EF4-FFF2-40B4-BE49-F238E27FC236}">
                <a16:creationId xmlns:a16="http://schemas.microsoft.com/office/drawing/2014/main" id="{69112354-342E-49CE-8E3C-E078BBE1ADF7}"/>
              </a:ext>
            </a:extLst>
          </p:cNvPr>
          <p:cNvSpPr/>
          <p:nvPr userDrawn="1"/>
        </p:nvSpPr>
        <p:spPr>
          <a:xfrm>
            <a:off x="0" y="6407451"/>
            <a:ext cx="11736987"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7" name="Rectangle 6">
            <a:extLst>
              <a:ext uri="{FF2B5EF4-FFF2-40B4-BE49-F238E27FC236}">
                <a16:creationId xmlns:a16="http://schemas.microsoft.com/office/drawing/2014/main" id="{CD21D8AD-9194-4DBA-8221-7F294421810B}"/>
              </a:ext>
            </a:extLst>
          </p:cNvPr>
          <p:cNvSpPr/>
          <p:nvPr userDrawn="1"/>
        </p:nvSpPr>
        <p:spPr>
          <a:xfrm rot="5400000">
            <a:off x="8758537" y="2978453"/>
            <a:ext cx="6407450"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008318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White">
    <p:spTree>
      <p:nvGrpSpPr>
        <p:cNvPr id="1" name=""/>
        <p:cNvGrpSpPr/>
        <p:nvPr/>
      </p:nvGrpSpPr>
      <p:grpSpPr>
        <a:xfrm>
          <a:off x="0" y="0"/>
          <a:ext cx="0" cy="0"/>
          <a:chOff x="0" y="0"/>
          <a:chExt cx="0" cy="0"/>
        </a:xfrm>
      </p:grpSpPr>
      <p:sp>
        <p:nvSpPr>
          <p:cNvPr id="137" name="Rectangle"/>
          <p:cNvSpPr/>
          <p:nvPr/>
        </p:nvSpPr>
        <p:spPr>
          <a:xfrm>
            <a:off x="1466513" y="-28456"/>
            <a:ext cx="3430768" cy="5421617"/>
          </a:xfrm>
          <a:prstGeom prst="rect">
            <a:avLst/>
          </a:prstGeom>
          <a:solidFill>
            <a:srgbClr val="E7E7E7">
              <a:alpha val="39000"/>
            </a:srgbClr>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22" name="Title Text">
            <a:extLst>
              <a:ext uri="{FF2B5EF4-FFF2-40B4-BE49-F238E27FC236}">
                <a16:creationId xmlns:a16="http://schemas.microsoft.com/office/drawing/2014/main" id="{82EC668F-6093-6548-B182-47568630AF81}"/>
              </a:ext>
            </a:extLst>
          </p:cNvPr>
          <p:cNvSpPr txBox="1">
            <a:spLocks noGrp="1"/>
          </p:cNvSpPr>
          <p:nvPr>
            <p:ph type="title" hasCustomPrompt="1"/>
          </p:nvPr>
        </p:nvSpPr>
        <p:spPr>
          <a:xfrm>
            <a:off x="1895475" y="3585279"/>
            <a:ext cx="10972801" cy="10918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7500">
                <a:solidFill>
                  <a:srgbClr val="525252"/>
                </a:solidFill>
              </a:defRPr>
            </a:lvl1pPr>
          </a:lstStyle>
          <a:p>
            <a:r>
              <a:rPr lang="en-US" dirty="0"/>
              <a:t>75 </a:t>
            </a:r>
            <a:r>
              <a:rPr lang="en-US" dirty="0" err="1"/>
              <a:t>pt</a:t>
            </a:r>
            <a:r>
              <a:rPr lang="en-US" dirty="0"/>
              <a:t> Intel Clear</a:t>
            </a:r>
            <a:endParaRPr dirty="0"/>
          </a:p>
        </p:txBody>
      </p:sp>
      <p:sp>
        <p:nvSpPr>
          <p:cNvPr id="15" name="Text Placeholder 2">
            <a:extLst>
              <a:ext uri="{FF2B5EF4-FFF2-40B4-BE49-F238E27FC236}">
                <a16:creationId xmlns:a16="http://schemas.microsoft.com/office/drawing/2014/main" id="{F87CC838-4D6E-4C99-A3F1-81F2913C62B3}"/>
              </a:ext>
            </a:extLst>
          </p:cNvPr>
          <p:cNvSpPr>
            <a:spLocks noGrp="1"/>
          </p:cNvSpPr>
          <p:nvPr>
            <p:ph type="body" sz="quarter" idx="25" hasCustomPrompt="1"/>
          </p:nvPr>
        </p:nvSpPr>
        <p:spPr>
          <a:xfrm>
            <a:off x="1895475" y="3182315"/>
            <a:ext cx="10296524" cy="304800"/>
          </a:xfrm>
        </p:spPr>
        <p:txBody>
          <a:bodyPr>
            <a:normAutofit/>
          </a:bodyPr>
          <a:lstStyle>
            <a:lvl1pPr marL="0" indent="0">
              <a:buNone/>
              <a:defRPr sz="1600" b="1" i="0">
                <a:solidFill>
                  <a:schemeClr val="accent1"/>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16pt Intel Clear Bold Intro:</a:t>
            </a:r>
          </a:p>
        </p:txBody>
      </p:sp>
      <p:sp>
        <p:nvSpPr>
          <p:cNvPr id="18" name="Text Placeholder 6">
            <a:extLst>
              <a:ext uri="{FF2B5EF4-FFF2-40B4-BE49-F238E27FC236}">
                <a16:creationId xmlns:a16="http://schemas.microsoft.com/office/drawing/2014/main" id="{00C3E650-A810-40D9-81A8-D3E73C9326E4}"/>
              </a:ext>
            </a:extLst>
          </p:cNvPr>
          <p:cNvSpPr>
            <a:spLocks noGrp="1"/>
          </p:cNvSpPr>
          <p:nvPr>
            <p:ph type="body" sz="quarter" idx="27" hasCustomPrompt="1"/>
          </p:nvPr>
        </p:nvSpPr>
        <p:spPr>
          <a:xfrm>
            <a:off x="1908348" y="4778609"/>
            <a:ext cx="10283651" cy="326776"/>
          </a:xfrm>
        </p:spPr>
        <p:txBody>
          <a:bodyPr>
            <a:normAutofit/>
          </a:bodyPr>
          <a:lstStyle>
            <a:lvl1pPr marL="0" indent="0">
              <a:buNone/>
              <a:defRPr sz="1800" b="0" i="0">
                <a:solidFill>
                  <a:schemeClr val="bg2"/>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18pt Intel Clear Subhead, Date, Etc.</a:t>
            </a:r>
          </a:p>
        </p:txBody>
      </p:sp>
      <p:sp>
        <p:nvSpPr>
          <p:cNvPr id="10" name="Square">
            <a:extLst>
              <a:ext uri="{FF2B5EF4-FFF2-40B4-BE49-F238E27FC236}">
                <a16:creationId xmlns:a16="http://schemas.microsoft.com/office/drawing/2014/main" id="{99F366F8-DC49-4E0B-B131-1FB92CC518E3}"/>
              </a:ext>
            </a:extLst>
          </p:cNvPr>
          <p:cNvSpPr/>
          <p:nvPr userDrawn="1"/>
        </p:nvSpPr>
        <p:spPr>
          <a:xfrm>
            <a:off x="861107" y="5390896"/>
            <a:ext cx="607299" cy="607299"/>
          </a:xfrm>
          <a:prstGeom prst="rect">
            <a:avLst/>
          </a:prstGeom>
          <a:solidFill>
            <a:srgbClr val="2872C5"/>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11" name="Rectangle">
            <a:extLst>
              <a:ext uri="{FF2B5EF4-FFF2-40B4-BE49-F238E27FC236}">
                <a16:creationId xmlns:a16="http://schemas.microsoft.com/office/drawing/2014/main" id="{10443275-64C7-4249-92B8-990C3BB41279}"/>
              </a:ext>
            </a:extLst>
          </p:cNvPr>
          <p:cNvSpPr/>
          <p:nvPr userDrawn="1"/>
        </p:nvSpPr>
        <p:spPr>
          <a:xfrm>
            <a:off x="576067" y="5108797"/>
            <a:ext cx="286654" cy="282073"/>
          </a:xfrm>
          <a:prstGeom prst="rect">
            <a:avLst/>
          </a:prstGeom>
          <a:solidFill>
            <a:srgbClr val="00C7FD"/>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12" name="Square">
            <a:extLst>
              <a:ext uri="{FF2B5EF4-FFF2-40B4-BE49-F238E27FC236}">
                <a16:creationId xmlns:a16="http://schemas.microsoft.com/office/drawing/2014/main" id="{85908D9A-1608-44B4-A0A3-FC9E665728CA}"/>
              </a:ext>
            </a:extLst>
          </p:cNvPr>
          <p:cNvSpPr/>
          <p:nvPr userDrawn="1"/>
        </p:nvSpPr>
        <p:spPr>
          <a:xfrm>
            <a:off x="861107" y="4952474"/>
            <a:ext cx="157461" cy="157461"/>
          </a:xfrm>
          <a:prstGeom prst="rect">
            <a:avLst/>
          </a:prstGeom>
          <a:solidFill>
            <a:srgbClr val="2872C5"/>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pic>
        <p:nvPicPr>
          <p:cNvPr id="3" name="Graphic 2">
            <a:extLst>
              <a:ext uri="{FF2B5EF4-FFF2-40B4-BE49-F238E27FC236}">
                <a16:creationId xmlns:a16="http://schemas.microsoft.com/office/drawing/2014/main" id="{2952F383-4862-4271-B541-561212003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66513" y="5992753"/>
            <a:ext cx="1031758" cy="384723"/>
          </a:xfrm>
          <a:prstGeom prst="rect">
            <a:avLst/>
          </a:prstGeom>
        </p:spPr>
      </p:pic>
    </p:spTree>
    <p:extLst>
      <p:ext uri="{BB962C8B-B14F-4D97-AF65-F5344CB8AC3E}">
        <p14:creationId xmlns:p14="http://schemas.microsoft.com/office/powerpoint/2010/main" val="3672375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14C27936-4608-A44C-9C6E-3708646E2002}"/>
              </a:ext>
            </a:extLst>
          </p:cNvPr>
          <p:cNvSpPr txBox="1">
            <a:spLocks noGrp="1"/>
          </p:cNvSpPr>
          <p:nvPr>
            <p:ph type="title" hasCustomPrompt="1"/>
          </p:nvPr>
        </p:nvSpPr>
        <p:spPr>
          <a:xfrm>
            <a:off x="571370" y="571500"/>
            <a:ext cx="11010816" cy="9524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Tree>
    <p:extLst>
      <p:ext uri="{BB962C8B-B14F-4D97-AF65-F5344CB8AC3E}">
        <p14:creationId xmlns:p14="http://schemas.microsoft.com/office/powerpoint/2010/main" val="2554795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14C27936-4608-A44C-9C6E-3708646E2002}"/>
              </a:ext>
            </a:extLst>
          </p:cNvPr>
          <p:cNvSpPr txBox="1">
            <a:spLocks noGrp="1"/>
          </p:cNvSpPr>
          <p:nvPr>
            <p:ph type="title" hasCustomPrompt="1"/>
          </p:nvPr>
        </p:nvSpPr>
        <p:spPr>
          <a:xfrm>
            <a:off x="571370" y="571500"/>
            <a:ext cx="11010816" cy="9524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EBA0C540-99BD-45E3-99D2-78C2032EBE57}"/>
              </a:ext>
            </a:extLst>
          </p:cNvPr>
          <p:cNvSpPr>
            <a:spLocks noGrp="1"/>
          </p:cNvSpPr>
          <p:nvPr>
            <p:ph sz="quarter" idx="28"/>
          </p:nvPr>
        </p:nvSpPr>
        <p:spPr>
          <a:xfrm>
            <a:off x="571370" y="1673454"/>
            <a:ext cx="11010900" cy="457494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83255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ub &amp; Content">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14C27936-4608-A44C-9C6E-3708646E2002}"/>
              </a:ext>
            </a:extLst>
          </p:cNvPr>
          <p:cNvSpPr txBox="1">
            <a:spLocks noGrp="1"/>
          </p:cNvSpPr>
          <p:nvPr>
            <p:ph type="title" hasCustomPrompt="1"/>
          </p:nvPr>
        </p:nvSpPr>
        <p:spPr>
          <a:xfrm>
            <a:off x="571370" y="571500"/>
            <a:ext cx="11010816" cy="9524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EBA0C540-99BD-45E3-99D2-78C2032EBE57}"/>
              </a:ext>
            </a:extLst>
          </p:cNvPr>
          <p:cNvSpPr>
            <a:spLocks noGrp="1"/>
          </p:cNvSpPr>
          <p:nvPr>
            <p:ph sz="quarter" idx="28"/>
          </p:nvPr>
        </p:nvSpPr>
        <p:spPr>
          <a:xfrm>
            <a:off x="571370" y="2139953"/>
            <a:ext cx="11010900" cy="410844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3">
            <a:extLst>
              <a:ext uri="{FF2B5EF4-FFF2-40B4-BE49-F238E27FC236}">
                <a16:creationId xmlns:a16="http://schemas.microsoft.com/office/drawing/2014/main" id="{D980C114-FE9A-4B63-B509-F59F1A2C55A5}"/>
              </a:ext>
            </a:extLst>
          </p:cNvPr>
          <p:cNvSpPr>
            <a:spLocks noGrp="1"/>
          </p:cNvSpPr>
          <p:nvPr>
            <p:ph type="body" sz="quarter" idx="29"/>
          </p:nvPr>
        </p:nvSpPr>
        <p:spPr>
          <a:xfrm>
            <a:off x="571370" y="1612901"/>
            <a:ext cx="11022013" cy="438150"/>
          </a:xfrm>
        </p:spPr>
        <p:txBody>
          <a:bodyPr>
            <a:noAutofit/>
          </a:bodyPr>
          <a:lstStyle>
            <a:lvl1pPr marL="0" indent="0">
              <a:buNone/>
              <a:defRPr sz="3200">
                <a:solidFill>
                  <a:schemeClr val="accent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190699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 &amp; 2 Content Columns">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EBEEA47F-E66C-C546-A539-293E792A32CD}"/>
              </a:ext>
            </a:extLst>
          </p:cNvPr>
          <p:cNvSpPr txBox="1">
            <a:spLocks noGrp="1"/>
          </p:cNvSpPr>
          <p:nvPr>
            <p:ph type="title" hasCustomPrompt="1"/>
          </p:nvPr>
        </p:nvSpPr>
        <p:spPr>
          <a:xfrm>
            <a:off x="571500" y="571501"/>
            <a:ext cx="11010901" cy="952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F495712A-D685-7146-A64F-2AEC13EF76F9}"/>
              </a:ext>
            </a:extLst>
          </p:cNvPr>
          <p:cNvSpPr>
            <a:spLocks noGrp="1"/>
          </p:cNvSpPr>
          <p:nvPr>
            <p:ph sz="quarter" idx="27"/>
          </p:nvPr>
        </p:nvSpPr>
        <p:spPr>
          <a:xfrm>
            <a:off x="571500" y="2139951"/>
            <a:ext cx="5288525" cy="41182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a:extLst>
              <a:ext uri="{FF2B5EF4-FFF2-40B4-BE49-F238E27FC236}">
                <a16:creationId xmlns:a16="http://schemas.microsoft.com/office/drawing/2014/main" id="{A8FE6631-4BAF-4E4B-B6F0-F9ED72A3155E}"/>
              </a:ext>
            </a:extLst>
          </p:cNvPr>
          <p:cNvSpPr>
            <a:spLocks noGrp="1"/>
          </p:cNvSpPr>
          <p:nvPr>
            <p:ph sz="quarter" idx="28"/>
          </p:nvPr>
        </p:nvSpPr>
        <p:spPr>
          <a:xfrm>
            <a:off x="6289113" y="2139951"/>
            <a:ext cx="5288525" cy="41182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3">
            <a:extLst>
              <a:ext uri="{FF2B5EF4-FFF2-40B4-BE49-F238E27FC236}">
                <a16:creationId xmlns:a16="http://schemas.microsoft.com/office/drawing/2014/main" id="{D4EEAA39-7062-4DCE-91B8-83056F818FA8}"/>
              </a:ext>
            </a:extLst>
          </p:cNvPr>
          <p:cNvSpPr>
            <a:spLocks noGrp="1"/>
          </p:cNvSpPr>
          <p:nvPr>
            <p:ph type="body" sz="quarter" idx="29"/>
          </p:nvPr>
        </p:nvSpPr>
        <p:spPr>
          <a:xfrm>
            <a:off x="571500" y="1612901"/>
            <a:ext cx="11022013" cy="438150"/>
          </a:xfrm>
        </p:spPr>
        <p:txBody>
          <a:bodyPr>
            <a:noAutofit/>
          </a:bodyPr>
          <a:lstStyle>
            <a:lvl1pPr marL="0" indent="0">
              <a:buNone/>
              <a:defRPr sz="3200">
                <a:solidFill>
                  <a:schemeClr val="accent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1011918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 Content Columns">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EBEEA47F-E66C-C546-A539-293E792A32CD}"/>
              </a:ext>
            </a:extLst>
          </p:cNvPr>
          <p:cNvSpPr txBox="1">
            <a:spLocks noGrp="1"/>
          </p:cNvSpPr>
          <p:nvPr>
            <p:ph type="title" hasCustomPrompt="1"/>
          </p:nvPr>
        </p:nvSpPr>
        <p:spPr>
          <a:xfrm>
            <a:off x="571500" y="571501"/>
            <a:ext cx="11010901" cy="952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F495712A-D685-7146-A64F-2AEC13EF76F9}"/>
              </a:ext>
            </a:extLst>
          </p:cNvPr>
          <p:cNvSpPr>
            <a:spLocks noGrp="1"/>
          </p:cNvSpPr>
          <p:nvPr>
            <p:ph sz="quarter" idx="27"/>
          </p:nvPr>
        </p:nvSpPr>
        <p:spPr>
          <a:xfrm>
            <a:off x="571500" y="1673402"/>
            <a:ext cx="5288525" cy="45848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a:extLst>
              <a:ext uri="{FF2B5EF4-FFF2-40B4-BE49-F238E27FC236}">
                <a16:creationId xmlns:a16="http://schemas.microsoft.com/office/drawing/2014/main" id="{A8FE6631-4BAF-4E4B-B6F0-F9ED72A3155E}"/>
              </a:ext>
            </a:extLst>
          </p:cNvPr>
          <p:cNvSpPr>
            <a:spLocks noGrp="1"/>
          </p:cNvSpPr>
          <p:nvPr>
            <p:ph sz="quarter" idx="28"/>
          </p:nvPr>
        </p:nvSpPr>
        <p:spPr>
          <a:xfrm>
            <a:off x="6289113" y="1673402"/>
            <a:ext cx="5288525" cy="45848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93236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 Content &amp; 2 Pictures">
    <p:spTree>
      <p:nvGrpSpPr>
        <p:cNvPr id="1" name=""/>
        <p:cNvGrpSpPr/>
        <p:nvPr/>
      </p:nvGrpSpPr>
      <p:grpSpPr>
        <a:xfrm>
          <a:off x="0" y="0"/>
          <a:ext cx="0" cy="0"/>
          <a:chOff x="0" y="0"/>
          <a:chExt cx="0" cy="0"/>
        </a:xfrm>
      </p:grpSpPr>
      <p:sp>
        <p:nvSpPr>
          <p:cNvPr id="23" name="Title Text">
            <a:extLst>
              <a:ext uri="{FF2B5EF4-FFF2-40B4-BE49-F238E27FC236}">
                <a16:creationId xmlns:a16="http://schemas.microsoft.com/office/drawing/2014/main" id="{FAEAC0A3-8438-1245-A28C-64BC26BFB231}"/>
              </a:ext>
            </a:extLst>
          </p:cNvPr>
          <p:cNvSpPr txBox="1">
            <a:spLocks noGrp="1"/>
          </p:cNvSpPr>
          <p:nvPr>
            <p:ph type="title" hasCustomPrompt="1"/>
          </p:nvPr>
        </p:nvSpPr>
        <p:spPr>
          <a:xfrm>
            <a:off x="571500" y="567227"/>
            <a:ext cx="5755707" cy="9458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25" name="Body Level One…">
            <a:extLst>
              <a:ext uri="{FF2B5EF4-FFF2-40B4-BE49-F238E27FC236}">
                <a16:creationId xmlns:a16="http://schemas.microsoft.com/office/drawing/2014/main" id="{6903F994-74B2-4D40-AA5F-7F3D24A00171}"/>
              </a:ext>
            </a:extLst>
          </p:cNvPr>
          <p:cNvSpPr txBox="1">
            <a:spLocks noGrp="1"/>
          </p:cNvSpPr>
          <p:nvPr>
            <p:ph idx="27" hasCustomPrompt="1"/>
          </p:nvPr>
        </p:nvSpPr>
        <p:spPr>
          <a:xfrm>
            <a:off x="6609331" y="2978828"/>
            <a:ext cx="4668837" cy="3453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numCol="1">
            <a:normAutofit/>
          </a:bodyPr>
          <a:lstStyle>
            <a:lvl1pPr marL="0" marR="0" indent="0" algn="l" defTabSz="609600" eaLnBrk="1" fontAlgn="auto" latinLnBrk="0" hangingPunct="1">
              <a:lnSpc>
                <a:spcPts val="2450"/>
              </a:lnSpc>
              <a:spcBef>
                <a:spcPts val="0"/>
              </a:spcBef>
              <a:spcAft>
                <a:spcPts val="0"/>
              </a:spcAft>
              <a:buClrTx/>
              <a:buSzTx/>
              <a:buFont typeface="Arial" panose="020B0604020202020204" pitchFamily="34" charset="0"/>
              <a:buNone/>
              <a:tabLst/>
              <a:defRPr sz="1600">
                <a:solidFill>
                  <a:schemeClr val="tx2"/>
                </a:solidFill>
              </a:defRPr>
            </a:lvl1pPr>
          </a:lstStyle>
          <a:p>
            <a:r>
              <a:rPr lang="en-US" dirty="0"/>
              <a:t>Image Caption 16pt gray text</a:t>
            </a:r>
          </a:p>
        </p:txBody>
      </p:sp>
      <p:sp>
        <p:nvSpPr>
          <p:cNvPr id="26" name="Body Level One…">
            <a:extLst>
              <a:ext uri="{FF2B5EF4-FFF2-40B4-BE49-F238E27FC236}">
                <a16:creationId xmlns:a16="http://schemas.microsoft.com/office/drawing/2014/main" id="{BF74888E-798E-B543-94EF-279F3EA6E46B}"/>
              </a:ext>
            </a:extLst>
          </p:cNvPr>
          <p:cNvSpPr txBox="1">
            <a:spLocks noGrp="1"/>
          </p:cNvSpPr>
          <p:nvPr>
            <p:ph idx="28" hasCustomPrompt="1"/>
          </p:nvPr>
        </p:nvSpPr>
        <p:spPr>
          <a:xfrm>
            <a:off x="6609331" y="5929172"/>
            <a:ext cx="4668837" cy="3453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numCol="1">
            <a:normAutofit/>
          </a:bodyPr>
          <a:lstStyle>
            <a:lvl1pPr marL="0" marR="0" indent="0" algn="l" defTabSz="609600" eaLnBrk="1" fontAlgn="auto" latinLnBrk="0" hangingPunct="1">
              <a:lnSpc>
                <a:spcPts val="2450"/>
              </a:lnSpc>
              <a:spcBef>
                <a:spcPts val="0"/>
              </a:spcBef>
              <a:spcAft>
                <a:spcPts val="0"/>
              </a:spcAft>
              <a:buClrTx/>
              <a:buSzTx/>
              <a:buFont typeface="Arial" panose="020B0604020202020204" pitchFamily="34" charset="0"/>
              <a:buNone/>
              <a:tabLst/>
              <a:defRPr sz="1600">
                <a:solidFill>
                  <a:schemeClr val="tx2"/>
                </a:solidFill>
              </a:defRPr>
            </a:lvl1pPr>
          </a:lstStyle>
          <a:p>
            <a:r>
              <a:rPr lang="en-US" dirty="0"/>
              <a:t>Image Caption 16pt gray text</a:t>
            </a:r>
          </a:p>
        </p:txBody>
      </p:sp>
      <p:sp>
        <p:nvSpPr>
          <p:cNvPr id="5" name="Picture Placeholder 4">
            <a:extLst>
              <a:ext uri="{FF2B5EF4-FFF2-40B4-BE49-F238E27FC236}">
                <a16:creationId xmlns:a16="http://schemas.microsoft.com/office/drawing/2014/main" id="{BB3C6455-4913-47BC-8232-AB0BABBA08C3}"/>
              </a:ext>
            </a:extLst>
          </p:cNvPr>
          <p:cNvSpPr>
            <a:spLocks noGrp="1"/>
          </p:cNvSpPr>
          <p:nvPr>
            <p:ph type="pic" sz="quarter" idx="30"/>
          </p:nvPr>
        </p:nvSpPr>
        <p:spPr>
          <a:xfrm>
            <a:off x="6609331" y="571500"/>
            <a:ext cx="4668837" cy="2381250"/>
          </a:xfrm>
        </p:spPr>
        <p:txBody>
          <a:bodyPr/>
          <a:lstStyle/>
          <a:p>
            <a:endParaRPr lang="en-US"/>
          </a:p>
        </p:txBody>
      </p:sp>
      <p:sp>
        <p:nvSpPr>
          <p:cNvPr id="20" name="Picture Placeholder 4">
            <a:extLst>
              <a:ext uri="{FF2B5EF4-FFF2-40B4-BE49-F238E27FC236}">
                <a16:creationId xmlns:a16="http://schemas.microsoft.com/office/drawing/2014/main" id="{5CA48836-DAA2-4E4F-A22A-2F5682E12CEF}"/>
              </a:ext>
            </a:extLst>
          </p:cNvPr>
          <p:cNvSpPr>
            <a:spLocks noGrp="1"/>
          </p:cNvSpPr>
          <p:nvPr>
            <p:ph type="pic" sz="quarter" idx="31"/>
          </p:nvPr>
        </p:nvSpPr>
        <p:spPr>
          <a:xfrm>
            <a:off x="6609331" y="3537061"/>
            <a:ext cx="4668837" cy="2381250"/>
          </a:xfrm>
        </p:spPr>
        <p:txBody>
          <a:bodyPr/>
          <a:lstStyle/>
          <a:p>
            <a:endParaRPr lang="en-US"/>
          </a:p>
        </p:txBody>
      </p:sp>
      <p:sp>
        <p:nvSpPr>
          <p:cNvPr id="14" name="Content Placeholder 2">
            <a:extLst>
              <a:ext uri="{FF2B5EF4-FFF2-40B4-BE49-F238E27FC236}">
                <a16:creationId xmlns:a16="http://schemas.microsoft.com/office/drawing/2014/main" id="{DC0D3278-E8A7-4B14-A5ED-BE235CEC6F80}"/>
              </a:ext>
            </a:extLst>
          </p:cNvPr>
          <p:cNvSpPr>
            <a:spLocks noGrp="1"/>
          </p:cNvSpPr>
          <p:nvPr>
            <p:ph sz="quarter" idx="32"/>
          </p:nvPr>
        </p:nvSpPr>
        <p:spPr>
          <a:xfrm>
            <a:off x="571500" y="2139952"/>
            <a:ext cx="5768944" cy="41182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ext Placeholder 3">
            <a:extLst>
              <a:ext uri="{FF2B5EF4-FFF2-40B4-BE49-F238E27FC236}">
                <a16:creationId xmlns:a16="http://schemas.microsoft.com/office/drawing/2014/main" id="{403FD6E6-528D-49D5-BBAB-B26572C15F20}"/>
              </a:ext>
            </a:extLst>
          </p:cNvPr>
          <p:cNvSpPr>
            <a:spLocks noGrp="1"/>
          </p:cNvSpPr>
          <p:nvPr>
            <p:ph type="body" sz="quarter" idx="29"/>
          </p:nvPr>
        </p:nvSpPr>
        <p:spPr>
          <a:xfrm>
            <a:off x="571500" y="1612901"/>
            <a:ext cx="5768944" cy="438150"/>
          </a:xfrm>
        </p:spPr>
        <p:txBody>
          <a:bodyPr>
            <a:noAutofit/>
          </a:bodyPr>
          <a:lstStyle>
            <a:lvl1pPr marL="0" indent="0">
              <a:buNone/>
              <a:defRPr sz="3200">
                <a:solidFill>
                  <a:schemeClr val="accent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610512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sv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C80E488-8534-4743-924A-62CA17A7A192}"/>
              </a:ext>
            </a:extLst>
          </p:cNvPr>
          <p:cNvSpPr/>
          <p:nvPr userDrawn="1"/>
        </p:nvSpPr>
        <p:spPr>
          <a:xfrm>
            <a:off x="0" y="6407451"/>
            <a:ext cx="11736987" cy="450549"/>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2" name="Rectangle 11">
            <a:extLst>
              <a:ext uri="{FF2B5EF4-FFF2-40B4-BE49-F238E27FC236}">
                <a16:creationId xmlns:a16="http://schemas.microsoft.com/office/drawing/2014/main" id="{5F27ABEE-91E1-420E-AD52-066ECB7CBDFC}"/>
              </a:ext>
            </a:extLst>
          </p:cNvPr>
          <p:cNvSpPr/>
          <p:nvPr userDrawn="1"/>
        </p:nvSpPr>
        <p:spPr>
          <a:xfrm rot="5400000">
            <a:off x="8758537" y="2978453"/>
            <a:ext cx="6407450" cy="450549"/>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 name="Body Level One…"/>
          <p:cNvSpPr txBox="1">
            <a:spLocks noGrp="1"/>
          </p:cNvSpPr>
          <p:nvPr>
            <p:ph type="body" idx="1"/>
          </p:nvPr>
        </p:nvSpPr>
        <p:spPr>
          <a:xfrm>
            <a:off x="592915" y="1524000"/>
            <a:ext cx="10972801" cy="47244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r>
              <a:rPr lang="en-US" dirty="0"/>
              <a:t>Body copy Intel clear light 28 point</a:t>
            </a:r>
          </a:p>
          <a:p>
            <a:pPr lvl="1"/>
            <a:r>
              <a:rPr lang="en-US" dirty="0"/>
              <a:t>Sub Bullet one 24 point</a:t>
            </a:r>
          </a:p>
          <a:p>
            <a:pPr lvl="2"/>
            <a:r>
              <a:rPr lang="en-US" dirty="0"/>
              <a:t>Sub Bullet two 20 point</a:t>
            </a:r>
          </a:p>
          <a:p>
            <a:pPr lvl="3"/>
            <a:r>
              <a:rPr lang="en-US" dirty="0"/>
              <a:t>Sub Bullet three 18 point</a:t>
            </a:r>
          </a:p>
          <a:p>
            <a:pPr lvl="4"/>
            <a:r>
              <a:rPr lang="en-US" dirty="0"/>
              <a:t>Sub Bullet four 16 point</a:t>
            </a:r>
            <a:br>
              <a:rPr lang="en-US" dirty="0"/>
            </a:br>
            <a:endParaRPr lang="en-US" dirty="0"/>
          </a:p>
          <a:p>
            <a:pPr lvl="2"/>
            <a:endParaRPr dirty="0"/>
          </a:p>
        </p:txBody>
      </p:sp>
      <p:sp>
        <p:nvSpPr>
          <p:cNvPr id="4" name="Title Text"/>
          <p:cNvSpPr txBox="1">
            <a:spLocks noGrp="1"/>
          </p:cNvSpPr>
          <p:nvPr>
            <p:ph type="title"/>
          </p:nvPr>
        </p:nvSpPr>
        <p:spPr>
          <a:xfrm>
            <a:off x="592916" y="571500"/>
            <a:ext cx="10972801" cy="8836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p>
            <a:r>
              <a:rPr lang="en-US" dirty="0"/>
              <a:t>40pt Intel Clear Light Text Goes Here</a:t>
            </a:r>
            <a:endParaRPr dirty="0"/>
          </a:p>
        </p:txBody>
      </p:sp>
      <p:sp>
        <p:nvSpPr>
          <p:cNvPr id="5" name="Rectangle 4">
            <a:extLst>
              <a:ext uri="{FF2B5EF4-FFF2-40B4-BE49-F238E27FC236}">
                <a16:creationId xmlns:a16="http://schemas.microsoft.com/office/drawing/2014/main" id="{7FE2005A-EE28-4562-A018-55A90BB1BA11}"/>
              </a:ext>
            </a:extLst>
          </p:cNvPr>
          <p:cNvSpPr/>
          <p:nvPr userDrawn="1"/>
        </p:nvSpPr>
        <p:spPr>
          <a:xfrm>
            <a:off x="483010" y="6562504"/>
            <a:ext cx="1194558" cy="231410"/>
          </a:xfrm>
          <a:prstGeom prst="rect">
            <a:avLst/>
          </a:prstGeom>
        </p:spPr>
        <p:txBody>
          <a:bodyPr wrap="none">
            <a:spAutoFit/>
          </a:bodyPr>
          <a:lstStyle/>
          <a:p>
            <a:pPr algn="l"/>
            <a:r>
              <a:rPr lang="en-US" sz="1000" dirty="0">
                <a:solidFill>
                  <a:schemeClr val="bg2"/>
                </a:solidFill>
              </a:rPr>
              <a:t>DPC++ Essentials</a:t>
            </a:r>
          </a:p>
        </p:txBody>
      </p:sp>
      <p:pic>
        <p:nvPicPr>
          <p:cNvPr id="6" name="Graphic 5">
            <a:extLst>
              <a:ext uri="{FF2B5EF4-FFF2-40B4-BE49-F238E27FC236}">
                <a16:creationId xmlns:a16="http://schemas.microsoft.com/office/drawing/2014/main" id="{DCACDBB0-BD96-446C-8F63-C56E4AA10FBD}"/>
              </a:ext>
            </a:extLst>
          </p:cNvPr>
          <p:cNvPicPr>
            <a:picLocks noChangeAspect="1"/>
          </p:cNvPicPr>
          <p:nvPr userDrawn="1"/>
        </p:nvPicPr>
        <p:blipFill>
          <a:blip r:embed="rId28">
            <a:extLst>
              <a:ext uri="{96DAC541-7B7A-43D3-8B79-37D633B846F1}">
                <asvg:svgBlip xmlns:asvg="http://schemas.microsoft.com/office/drawing/2016/SVG/main" r:embed="rId29"/>
              </a:ext>
            </a:extLst>
          </a:blip>
          <a:stretch>
            <a:fillRect/>
          </a:stretch>
        </p:blipFill>
        <p:spPr>
          <a:xfrm>
            <a:off x="11137466" y="6554735"/>
            <a:ext cx="476084" cy="177524"/>
          </a:xfrm>
          <a:prstGeom prst="rect">
            <a:avLst/>
          </a:prstGeom>
        </p:spPr>
      </p:pic>
      <p:sp>
        <p:nvSpPr>
          <p:cNvPr id="9" name="TextBox 8">
            <a:extLst>
              <a:ext uri="{FF2B5EF4-FFF2-40B4-BE49-F238E27FC236}">
                <a16:creationId xmlns:a16="http://schemas.microsoft.com/office/drawing/2014/main" id="{51520E06-BF98-49FF-91DB-15EBE855DD9E}"/>
              </a:ext>
            </a:extLst>
          </p:cNvPr>
          <p:cNvSpPr txBox="1"/>
          <p:nvPr userDrawn="1"/>
        </p:nvSpPr>
        <p:spPr>
          <a:xfrm>
            <a:off x="11908632" y="6579173"/>
            <a:ext cx="128240" cy="1231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0" tIns="0" rIns="0" bIns="0" numCol="1" spcCol="38100" rtlCol="0" anchor="t" anchorCtr="0">
            <a:spAutoFit/>
          </a:bodyPr>
          <a:lstStyle/>
          <a:p>
            <a:pPr marL="0" marR="0" indent="0" algn="ctr" defTabSz="2438338" rtl="0" fontAlgn="auto" latinLnBrk="0" hangingPunct="0">
              <a:lnSpc>
                <a:spcPct val="100000"/>
              </a:lnSpc>
              <a:spcBef>
                <a:spcPts val="0"/>
              </a:spcBef>
              <a:spcAft>
                <a:spcPts val="0"/>
              </a:spcAft>
              <a:buClrTx/>
              <a:buSzTx/>
              <a:buFontTx/>
              <a:buNone/>
              <a:tabLst/>
            </a:pPr>
            <a:fld id="{4F6B73DA-0149-4325-A7B8-AE29BD4BC701}" type="slidenum">
              <a:rPr kumimoji="0" lang="en-US" sz="800" b="0" i="0" u="none" strike="noStrike" cap="none" spc="0" normalizeH="0" baseline="0" smtClean="0">
                <a:ln>
                  <a:noFill/>
                </a:ln>
                <a:solidFill>
                  <a:schemeClr val="bg2"/>
                </a:solidFill>
                <a:effectLst/>
                <a:uFillTx/>
                <a:latin typeface="+mn-lt"/>
                <a:ea typeface="+mn-ea"/>
                <a:cs typeface="+mn-cs"/>
                <a:sym typeface="Helvetica Neue"/>
              </a:rPr>
              <a:pPr marL="0" marR="0" indent="0" algn="ctr" defTabSz="2438338" rtl="0" fontAlgn="auto" latinLnBrk="0" hangingPunct="0">
                <a:lnSpc>
                  <a:spcPct val="100000"/>
                </a:lnSpc>
                <a:spcBef>
                  <a:spcPts val="0"/>
                </a:spcBef>
                <a:spcAft>
                  <a:spcPts val="0"/>
                </a:spcAft>
                <a:buClrTx/>
                <a:buSzTx/>
                <a:buFontTx/>
                <a:buNone/>
                <a:tabLst/>
              </a:pPr>
              <a:t>‹#›</a:t>
            </a:fld>
            <a:endParaRPr kumimoji="0" lang="en-US" sz="800" b="0" i="0" u="none" strike="noStrike" cap="none" spc="0" normalizeH="0" baseline="0" dirty="0" err="1">
              <a:ln>
                <a:noFill/>
              </a:ln>
              <a:solidFill>
                <a:schemeClr val="bg2"/>
              </a:solidFill>
              <a:effectLst/>
              <a:uFillTx/>
              <a:latin typeface="+mn-lt"/>
              <a:ea typeface="+mn-ea"/>
              <a:cs typeface="+mn-cs"/>
              <a:sym typeface="Helvetica Neue"/>
            </a:endParaRPr>
          </a:p>
        </p:txBody>
      </p:sp>
    </p:spTree>
  </p:cSld>
  <p:clrMap bg1="lt1" tx1="dk1" bg2="lt2" tx2="dk2" accent1="accent1" accent2="accent2" accent3="accent3" accent4="accent4" accent5="accent5" accent6="accent6" hlink="hlink" folHlink="folHlink"/>
  <p:sldLayoutIdLst>
    <p:sldLayoutId id="2147483719" r:id="rId1"/>
    <p:sldLayoutId id="2147483767" r:id="rId2"/>
    <p:sldLayoutId id="2147483766" r:id="rId3"/>
    <p:sldLayoutId id="2147483756" r:id="rId4"/>
    <p:sldLayoutId id="2147483759" r:id="rId5"/>
    <p:sldLayoutId id="2147483755" r:id="rId6"/>
    <p:sldLayoutId id="2147483722" r:id="rId7"/>
    <p:sldLayoutId id="2147483778" r:id="rId8"/>
    <p:sldLayoutId id="2147483724" r:id="rId9"/>
    <p:sldLayoutId id="2147483751" r:id="rId10"/>
    <p:sldLayoutId id="2147483730" r:id="rId11"/>
    <p:sldLayoutId id="2147483754" r:id="rId12"/>
    <p:sldLayoutId id="2147483761" r:id="rId13"/>
    <p:sldLayoutId id="2147483749" r:id="rId14"/>
    <p:sldLayoutId id="2147483746" r:id="rId15"/>
    <p:sldLayoutId id="2147483747" r:id="rId16"/>
    <p:sldLayoutId id="2147483769" r:id="rId17"/>
    <p:sldLayoutId id="2147483768" r:id="rId18"/>
    <p:sldLayoutId id="2147483723" r:id="rId19"/>
    <p:sldLayoutId id="2147483770" r:id="rId20"/>
    <p:sldLayoutId id="2147483771" r:id="rId21"/>
    <p:sldLayoutId id="2147483772" r:id="rId22"/>
    <p:sldLayoutId id="2147483745" r:id="rId23"/>
    <p:sldLayoutId id="2147483780" r:id="rId24"/>
    <p:sldLayoutId id="2147483744" r:id="rId25"/>
    <p:sldLayoutId id="2147483750"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txStyles>
    <p:titleStyle>
      <a:lvl1pPr marL="0" marR="0" indent="0" algn="l" defTabSz="609600" latinLnBrk="0">
        <a:lnSpc>
          <a:spcPct val="90000"/>
        </a:lnSpc>
        <a:spcBef>
          <a:spcPts val="0"/>
        </a:spcBef>
        <a:spcAft>
          <a:spcPts val="0"/>
        </a:spcAft>
        <a:buClrTx/>
        <a:buSzTx/>
        <a:buFontTx/>
        <a:buNone/>
        <a:tabLst/>
        <a:defRPr sz="40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1pPr>
      <a:lvl2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2pPr>
      <a:lvl3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3pPr>
      <a:lvl4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4pPr>
      <a:lvl5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5pPr>
      <a:lvl6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6pPr>
      <a:lvl7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7pPr>
      <a:lvl8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8pPr>
      <a:lvl9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9pPr>
    </p:titleStyle>
    <p:bodyStyle>
      <a:lvl1pPr marL="228600" marR="0" indent="-228600" algn="l" defTabSz="609600" latinLnBrk="0">
        <a:lnSpc>
          <a:spcPct val="100000"/>
        </a:lnSpc>
        <a:spcBef>
          <a:spcPts val="1200"/>
        </a:spcBef>
        <a:spcAft>
          <a:spcPts val="0"/>
        </a:spcAft>
        <a:buClrTx/>
        <a:buSzTx/>
        <a:buFont typeface="Wingdings" pitchFamily="2" charset="2"/>
        <a:buChar char="§"/>
        <a:tabLst/>
        <a:defRPr sz="2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1pPr>
      <a:lvl2pPr marL="431800" marR="0" indent="-203200" algn="l" defTabSz="609600" latinLnBrk="0">
        <a:lnSpc>
          <a:spcPct val="100000"/>
        </a:lnSpc>
        <a:spcBef>
          <a:spcPts val="1200"/>
        </a:spcBef>
        <a:spcAft>
          <a:spcPts val="0"/>
        </a:spcAft>
        <a:buClrTx/>
        <a:buSzTx/>
        <a:buFont typeface="Arial" panose="020B0604020202020204" pitchFamily="34" charset="0"/>
        <a:buChar char="•"/>
        <a:tabLst/>
        <a:defRPr sz="24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2pPr>
      <a:lvl3pPr marL="686594" marR="0" indent="-197644" algn="l" defTabSz="609600" latinLnBrk="0">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3pPr>
      <a:lvl4pPr marL="919957" marR="0" indent="-228600" algn="l" defTabSz="609600" latinLnBrk="0">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4pPr>
      <a:lvl5pPr marL="1148557" marR="0" indent="-228600" algn="l" defTabSz="609600" latinLnBrk="0">
        <a:lnSpc>
          <a:spcPct val="100000"/>
        </a:lnSpc>
        <a:spcBef>
          <a:spcPts val="1200"/>
        </a:spcBef>
        <a:spcAft>
          <a:spcPts val="0"/>
        </a:spcAft>
        <a:buClrTx/>
        <a:buSzTx/>
        <a:buFont typeface="Arial" panose="020B0604020202020204" pitchFamily="34" charset="0"/>
        <a:buChar char="•"/>
        <a:tabLst/>
        <a:defRPr sz="16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5pPr>
      <a:lvl6pPr marL="0" marR="0" indent="5715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6pPr>
      <a:lvl7pPr marL="0" marR="0" indent="6858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7pPr>
      <a:lvl8pPr marL="0" marR="0" indent="8001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8pPr>
      <a:lvl9pPr marL="0" marR="0" indent="9144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9pPr>
    </p:bodyStyle>
    <p:otherStyle>
      <a:lvl1pPr marL="0" marR="0" indent="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1pPr>
      <a:lvl2pPr marL="0" marR="0" indent="2286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2pPr>
      <a:lvl3pPr marL="0" marR="0" indent="4572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3pPr>
      <a:lvl4pPr marL="0" marR="0" indent="6858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4pPr>
      <a:lvl5pPr marL="0" marR="0" indent="9144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5pPr>
      <a:lvl6pPr marL="0" marR="0" indent="11430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6pPr>
      <a:lvl7pPr marL="0" marR="0" indent="13716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7pPr>
      <a:lvl8pPr marL="0" marR="0" indent="16002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8pPr>
      <a:lvl9pPr marL="0" marR="0" indent="18288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w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132BFC-354E-4B40-AB44-BF95511B9DED}"/>
              </a:ext>
            </a:extLst>
          </p:cNvPr>
          <p:cNvSpPr>
            <a:spLocks noGrp="1"/>
          </p:cNvSpPr>
          <p:nvPr>
            <p:ph type="title"/>
          </p:nvPr>
        </p:nvSpPr>
        <p:spPr>
          <a:xfrm>
            <a:off x="701675" y="641721"/>
            <a:ext cx="10972801" cy="742579"/>
          </a:xfrm>
        </p:spPr>
        <p:txBody>
          <a:bodyPr/>
          <a:lstStyle/>
          <a:p>
            <a:pPr algn="ctr"/>
            <a:r>
              <a:rPr lang="en-US" sz="6000" b="1" i="0" dirty="0">
                <a:solidFill>
                  <a:srgbClr val="FFFFFF"/>
                </a:solidFill>
                <a:effectLst/>
                <a:latin typeface="proxima-nova"/>
              </a:rPr>
              <a:t>Intel® oneAPI Hackathon for Open Innovation</a:t>
            </a:r>
            <a:endParaRPr lang="en-US" sz="6000" dirty="0"/>
          </a:p>
        </p:txBody>
      </p:sp>
      <p:sp>
        <p:nvSpPr>
          <p:cNvPr id="5" name="Text Placeholder 8">
            <a:extLst>
              <a:ext uri="{FF2B5EF4-FFF2-40B4-BE49-F238E27FC236}">
                <a16:creationId xmlns:a16="http://schemas.microsoft.com/office/drawing/2014/main" id="{66965DC7-8C27-465C-B6A9-ED8DBCA7FB34}"/>
              </a:ext>
            </a:extLst>
          </p:cNvPr>
          <p:cNvSpPr txBox="1">
            <a:spLocks/>
          </p:cNvSpPr>
          <p:nvPr/>
        </p:nvSpPr>
        <p:spPr>
          <a:xfrm>
            <a:off x="1679574" y="3845428"/>
            <a:ext cx="10283651" cy="14932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marL="0" marR="0" indent="0" algn="l" defTabSz="609600" latinLnBrk="0">
              <a:lnSpc>
                <a:spcPct val="100000"/>
              </a:lnSpc>
              <a:spcBef>
                <a:spcPts val="1200"/>
              </a:spcBef>
              <a:spcAft>
                <a:spcPts val="0"/>
              </a:spcAft>
              <a:buClrTx/>
              <a:buSzTx/>
              <a:buFont typeface="Wingdings" pitchFamily="2" charset="2"/>
              <a:buNone/>
              <a:tabLst/>
              <a:defRPr sz="1800" b="0" i="0" u="none" strike="noStrike" cap="none" spc="0" baseline="0">
                <a:solidFill>
                  <a:schemeClr val="bg1"/>
                </a:solidFill>
                <a:uFillTx/>
                <a:latin typeface="Intel Clear" panose="020B0604020203020204" pitchFamily="34" charset="0"/>
                <a:ea typeface="Intel Clear" panose="020B0604020203020204" pitchFamily="34" charset="0"/>
                <a:cs typeface="Intel Clear" panose="020B0604020203020204" pitchFamily="34" charset="0"/>
                <a:sym typeface="Helvetica"/>
              </a:defRPr>
            </a:lvl1pPr>
            <a:lvl2pPr marL="431800" marR="0" indent="-203200" algn="l" defTabSz="609600" latinLnBrk="0">
              <a:lnSpc>
                <a:spcPct val="100000"/>
              </a:lnSpc>
              <a:spcBef>
                <a:spcPts val="1200"/>
              </a:spcBef>
              <a:spcAft>
                <a:spcPts val="0"/>
              </a:spcAft>
              <a:buClrTx/>
              <a:buSzTx/>
              <a:buFont typeface="Arial" panose="020B0604020202020204" pitchFamily="34" charset="0"/>
              <a:buChar char="•"/>
              <a:tabLst/>
              <a:defRPr sz="24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2pPr>
            <a:lvl3pPr marL="686594" marR="0" indent="-197644" algn="l" defTabSz="609600" latinLnBrk="0">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3pPr>
            <a:lvl4pPr marL="919957" marR="0" indent="-228600" algn="l" defTabSz="609600" latinLnBrk="0">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4pPr>
            <a:lvl5pPr marL="1148557" marR="0" indent="-228600" algn="l" defTabSz="609600" latinLnBrk="0">
              <a:lnSpc>
                <a:spcPct val="100000"/>
              </a:lnSpc>
              <a:spcBef>
                <a:spcPts val="1200"/>
              </a:spcBef>
              <a:spcAft>
                <a:spcPts val="0"/>
              </a:spcAft>
              <a:buClrTx/>
              <a:buSzTx/>
              <a:buFont typeface="Arial" panose="020B0604020202020204" pitchFamily="34" charset="0"/>
              <a:buChar char="•"/>
              <a:tabLst/>
              <a:defRPr sz="16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5pPr>
            <a:lvl6pPr marL="0" marR="0" indent="5715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6pPr>
            <a:lvl7pPr marL="0" marR="0" indent="6858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7pPr>
            <a:lvl8pPr marL="0" marR="0" indent="8001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8pPr>
            <a:lvl9pPr marL="0" marR="0" indent="9144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9pPr>
          </a:lstStyle>
          <a:p>
            <a:pPr hangingPunct="1"/>
            <a:r>
              <a:rPr lang="en-US" dirty="0"/>
              <a:t>Theme: </a:t>
            </a:r>
            <a:r>
              <a:rPr lang="en-US" sz="1800" b="1" i="0" dirty="0">
                <a:effectLst/>
                <a:latin typeface="proxima-nova"/>
              </a:rPr>
              <a:t>Computer Vision Challenge Track: Target and Eliminate </a:t>
            </a:r>
            <a:endParaRPr lang="en-US" dirty="0"/>
          </a:p>
          <a:p>
            <a:pPr hangingPunct="1"/>
            <a:r>
              <a:rPr lang="en-US" dirty="0"/>
              <a:t>Team Name: AI Trio</a:t>
            </a:r>
          </a:p>
          <a:p>
            <a:pPr hangingPunct="1"/>
            <a:r>
              <a:rPr lang="en-US" dirty="0"/>
              <a:t>Team Members: Ajay G, Kiran D</a:t>
            </a:r>
          </a:p>
        </p:txBody>
      </p:sp>
    </p:spTree>
    <p:extLst>
      <p:ext uri="{BB962C8B-B14F-4D97-AF65-F5344CB8AC3E}">
        <p14:creationId xmlns:p14="http://schemas.microsoft.com/office/powerpoint/2010/main" val="812077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9966F00-9831-4C5D-BD75-6E3747083595}"/>
              </a:ext>
            </a:extLst>
          </p:cNvPr>
          <p:cNvSpPr>
            <a:spLocks noGrp="1"/>
          </p:cNvSpPr>
          <p:nvPr>
            <p:ph type="title"/>
          </p:nvPr>
        </p:nvSpPr>
        <p:spPr>
          <a:xfrm>
            <a:off x="609599" y="334079"/>
            <a:ext cx="10972801" cy="1091827"/>
          </a:xfrm>
        </p:spPr>
        <p:txBody>
          <a:bodyPr>
            <a:normAutofit fontScale="90000"/>
          </a:bodyPr>
          <a:lstStyle/>
          <a:p>
            <a:r>
              <a:rPr lang="en-US" sz="6900" b="1" dirty="0"/>
              <a:t>Theme Chosen and Motivation</a:t>
            </a:r>
          </a:p>
        </p:txBody>
      </p:sp>
      <p:sp>
        <p:nvSpPr>
          <p:cNvPr id="2" name="TextBox 1">
            <a:extLst>
              <a:ext uri="{FF2B5EF4-FFF2-40B4-BE49-F238E27FC236}">
                <a16:creationId xmlns:a16="http://schemas.microsoft.com/office/drawing/2014/main" id="{8393221C-4DC2-75B2-CAF4-AE5924ACE06D}"/>
              </a:ext>
            </a:extLst>
          </p:cNvPr>
          <p:cNvSpPr txBox="1"/>
          <p:nvPr/>
        </p:nvSpPr>
        <p:spPr>
          <a:xfrm>
            <a:off x="609599" y="566057"/>
            <a:ext cx="10528662" cy="46145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chorCtr="0">
            <a:spAutoFit/>
          </a:bodyPr>
          <a:lstStyle/>
          <a:p>
            <a:pPr algn="l"/>
            <a:br>
              <a:rPr lang="en-US" sz="2800" dirty="0"/>
            </a:br>
            <a:r>
              <a:rPr lang="en-US" sz="2800" b="1" i="0" dirty="0">
                <a:solidFill>
                  <a:schemeClr val="tx1"/>
                </a:solidFill>
                <a:effectLst/>
                <a:latin typeface="proxima-nova"/>
              </a:rPr>
              <a:t>Computer Vision Challenge Track: Target and Eliminate </a:t>
            </a:r>
            <a:r>
              <a:rPr lang="en-US" sz="2800" b="1" i="0" dirty="0">
                <a:solidFill>
                  <a:srgbClr val="46535E"/>
                </a:solidFill>
                <a:effectLst/>
                <a:latin typeface="sohne"/>
              </a:rPr>
              <a:t>- </a:t>
            </a:r>
            <a:r>
              <a:rPr lang="en-US" sz="2800" b="1" i="0" dirty="0">
                <a:solidFill>
                  <a:srgbClr val="292929"/>
                </a:solidFill>
                <a:effectLst/>
                <a:latin typeface="sohne"/>
              </a:rPr>
              <a:t>weed vs crop classification from images using OneAPI</a:t>
            </a:r>
          </a:p>
          <a:p>
            <a:pPr algn="l"/>
            <a:r>
              <a:rPr lang="en-US" b="1" dirty="0">
                <a:solidFill>
                  <a:schemeClr val="tx1"/>
                </a:solidFill>
                <a:latin typeface="sohne"/>
              </a:rPr>
              <a:t>Motivation:</a:t>
            </a:r>
          </a:p>
          <a:p>
            <a:pPr algn="l"/>
            <a:r>
              <a:rPr lang="en-US" sz="2000" b="0" i="0" dirty="0">
                <a:solidFill>
                  <a:srgbClr val="292929"/>
                </a:solidFill>
                <a:effectLst/>
                <a:latin typeface="source-serif-pro"/>
              </a:rPr>
              <a:t>Weeds are unwanted trespassers in the agricultural business. They deny the nutrients, water, land, and other critical resources to grow healthy crops. Weed can lead to lower yields and inefficient deployment of resources by farmers. Although pesticides are used to remove weeds, indiscriminate usage of pesticides creates health risks for humans. Using computer vision and deep learning to detect the presence of weeds. This will enable targeted remediation techniques to remove them from fields with minimal environmental impact.</a:t>
            </a:r>
          </a:p>
          <a:p>
            <a:pPr algn="l"/>
            <a:endParaRPr lang="en-US" sz="2000" b="1" i="0" dirty="0">
              <a:solidFill>
                <a:srgbClr val="292929"/>
              </a:solidFill>
              <a:effectLst/>
              <a:latin typeface="sohne"/>
            </a:endParaRPr>
          </a:p>
        </p:txBody>
      </p:sp>
    </p:spTree>
    <p:extLst>
      <p:ext uri="{BB962C8B-B14F-4D97-AF65-F5344CB8AC3E}">
        <p14:creationId xmlns:p14="http://schemas.microsoft.com/office/powerpoint/2010/main" val="3490650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BF9AC-D492-4B21-94C8-1EADAF97DD00}"/>
              </a:ext>
            </a:extLst>
          </p:cNvPr>
          <p:cNvSpPr>
            <a:spLocks noGrp="1"/>
          </p:cNvSpPr>
          <p:nvPr>
            <p:ph type="title"/>
          </p:nvPr>
        </p:nvSpPr>
        <p:spPr>
          <a:xfrm>
            <a:off x="765175" y="143579"/>
            <a:ext cx="10972801" cy="1091827"/>
          </a:xfrm>
        </p:spPr>
        <p:txBody>
          <a:bodyPr/>
          <a:lstStyle/>
          <a:p>
            <a:r>
              <a:rPr lang="en-US" sz="3200" dirty="0"/>
              <a:t>Proposed Tech Architecture</a:t>
            </a:r>
            <a:br>
              <a:rPr lang="en-US" sz="3200" dirty="0"/>
            </a:br>
            <a:r>
              <a:rPr lang="en-US" sz="3200" dirty="0"/>
              <a:t>(Highlight usage of oneAPI data analytics toolkit)</a:t>
            </a:r>
          </a:p>
        </p:txBody>
      </p:sp>
      <p:graphicFrame>
        <p:nvGraphicFramePr>
          <p:cNvPr id="3" name="Diagram 2">
            <a:extLst>
              <a:ext uri="{FF2B5EF4-FFF2-40B4-BE49-F238E27FC236}">
                <a16:creationId xmlns:a16="http://schemas.microsoft.com/office/drawing/2014/main" id="{2FB6CE5A-C1A5-9B70-A7D4-7B06B6E7FCE5}"/>
              </a:ext>
            </a:extLst>
          </p:cNvPr>
          <p:cNvGraphicFramePr/>
          <p:nvPr>
            <p:extLst>
              <p:ext uri="{D42A27DB-BD31-4B8C-83A1-F6EECF244321}">
                <p14:modId xmlns:p14="http://schemas.microsoft.com/office/powerpoint/2010/main" val="1708658886"/>
              </p:ext>
            </p:extLst>
          </p:nvPr>
        </p:nvGraphicFramePr>
        <p:xfrm>
          <a:off x="626965" y="1235406"/>
          <a:ext cx="10093974" cy="45906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71632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BF9AC-D492-4B21-94C8-1EADAF97DD00}"/>
              </a:ext>
            </a:extLst>
          </p:cNvPr>
          <p:cNvSpPr>
            <a:spLocks noGrp="1"/>
          </p:cNvSpPr>
          <p:nvPr>
            <p:ph type="title"/>
          </p:nvPr>
        </p:nvSpPr>
        <p:spPr>
          <a:xfrm>
            <a:off x="765175" y="143579"/>
            <a:ext cx="10972801" cy="1091827"/>
          </a:xfrm>
        </p:spPr>
        <p:txBody>
          <a:bodyPr/>
          <a:lstStyle/>
          <a:p>
            <a:r>
              <a:rPr lang="en-US" sz="4400" dirty="0"/>
              <a:t>Impact of inclusion of oneAPI </a:t>
            </a:r>
          </a:p>
        </p:txBody>
      </p:sp>
      <p:sp>
        <p:nvSpPr>
          <p:cNvPr id="4" name="TextBox 3">
            <a:extLst>
              <a:ext uri="{FF2B5EF4-FFF2-40B4-BE49-F238E27FC236}">
                <a16:creationId xmlns:a16="http://schemas.microsoft.com/office/drawing/2014/main" id="{A3283B4F-3FC6-859A-BBD3-F86E731B1B26}"/>
              </a:ext>
            </a:extLst>
          </p:cNvPr>
          <p:cNvSpPr txBox="1"/>
          <p:nvPr/>
        </p:nvSpPr>
        <p:spPr>
          <a:xfrm>
            <a:off x="765175" y="885435"/>
            <a:ext cx="11223626" cy="39677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chorCtr="0">
            <a:spAutoFit/>
          </a:bodyPr>
          <a:lstStyle/>
          <a:p>
            <a:pPr algn="l"/>
            <a:r>
              <a:rPr lang="en-US" sz="2000" b="0" i="0" dirty="0">
                <a:solidFill>
                  <a:schemeClr val="tx1"/>
                </a:solidFill>
                <a:effectLst/>
                <a:latin typeface="Söhne"/>
              </a:rPr>
              <a:t>The inclusion of OneAPI in weed detection can have several positive impacts, including:</a:t>
            </a:r>
          </a:p>
          <a:p>
            <a:pPr marL="457200" indent="-457200" algn="l">
              <a:buFont typeface="+mj-lt"/>
              <a:buAutoNum type="arabicPeriod"/>
            </a:pPr>
            <a:r>
              <a:rPr lang="en-US" sz="2000" b="1" i="0" dirty="0">
                <a:solidFill>
                  <a:schemeClr val="tx1"/>
                </a:solidFill>
                <a:effectLst/>
                <a:latin typeface="Söhne"/>
              </a:rPr>
              <a:t>Improved developer productivity</a:t>
            </a:r>
            <a:r>
              <a:rPr lang="en-US" sz="2000" b="0" i="0" dirty="0">
                <a:solidFill>
                  <a:schemeClr val="tx1"/>
                </a:solidFill>
                <a:effectLst/>
                <a:latin typeface="Söhne"/>
              </a:rPr>
              <a:t>: OneAPI allows developers to write code once and run it on multiple architectures.</a:t>
            </a:r>
          </a:p>
          <a:p>
            <a:pPr marL="457200" indent="-457200" algn="l">
              <a:buFont typeface="+mj-lt"/>
              <a:buAutoNum type="arabicPeriod"/>
            </a:pPr>
            <a:r>
              <a:rPr lang="en-US" sz="2000" b="1" i="0" dirty="0">
                <a:solidFill>
                  <a:schemeClr val="tx1"/>
                </a:solidFill>
                <a:effectLst/>
                <a:latin typeface="Söhne"/>
              </a:rPr>
              <a:t>Improved application performance</a:t>
            </a:r>
            <a:r>
              <a:rPr lang="en-US" sz="2000" b="0" i="0" dirty="0">
                <a:solidFill>
                  <a:schemeClr val="tx1"/>
                </a:solidFill>
                <a:effectLst/>
                <a:latin typeface="Söhne"/>
              </a:rPr>
              <a:t>: By providing a single, unified programming model that can be used across different architectures result in significant performance gains and improved efficiency.</a:t>
            </a:r>
          </a:p>
          <a:p>
            <a:pPr marL="457200" indent="-457200" algn="l">
              <a:buFont typeface="+mj-lt"/>
              <a:buAutoNum type="arabicPeriod"/>
            </a:pPr>
            <a:r>
              <a:rPr lang="en-US" sz="2000" b="1" i="0" dirty="0">
                <a:solidFill>
                  <a:schemeClr val="tx1"/>
                </a:solidFill>
                <a:effectLst/>
                <a:latin typeface="Söhne"/>
              </a:rPr>
              <a:t>Easier adoption of new hardware</a:t>
            </a:r>
            <a:r>
              <a:rPr lang="en-US" sz="2000" b="0" i="0" dirty="0">
                <a:solidFill>
                  <a:schemeClr val="tx1"/>
                </a:solidFill>
                <a:effectLst/>
                <a:latin typeface="Söhne"/>
              </a:rPr>
              <a:t>: OneAPI makes it easier for developers to take advantage of the latest hardware innovations.</a:t>
            </a:r>
          </a:p>
          <a:p>
            <a:pPr algn="l"/>
            <a:r>
              <a:rPr lang="en-US" sz="2000" b="0" i="0" dirty="0">
                <a:solidFill>
                  <a:schemeClr val="tx1"/>
                </a:solidFill>
                <a:effectLst/>
                <a:latin typeface="Söhne"/>
              </a:rPr>
              <a:t>Overall, OneAPI has the potential to significantly impact the process of developing and deploying weed detection applications and making it more accessible.</a:t>
            </a:r>
          </a:p>
        </p:txBody>
      </p:sp>
    </p:spTree>
    <p:extLst>
      <p:ext uri="{BB962C8B-B14F-4D97-AF65-F5344CB8AC3E}">
        <p14:creationId xmlns:p14="http://schemas.microsoft.com/office/powerpoint/2010/main" val="1726228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BF9AC-D492-4B21-94C8-1EADAF97DD00}"/>
              </a:ext>
            </a:extLst>
          </p:cNvPr>
          <p:cNvSpPr>
            <a:spLocks noGrp="1"/>
          </p:cNvSpPr>
          <p:nvPr>
            <p:ph type="title"/>
          </p:nvPr>
        </p:nvSpPr>
        <p:spPr>
          <a:xfrm>
            <a:off x="765175" y="143579"/>
            <a:ext cx="10972801" cy="1091827"/>
          </a:xfrm>
        </p:spPr>
        <p:txBody>
          <a:bodyPr/>
          <a:lstStyle/>
          <a:p>
            <a:r>
              <a:rPr lang="en-US" sz="4800" dirty="0"/>
              <a:t>Innovation Quotient and Scalability </a:t>
            </a:r>
          </a:p>
        </p:txBody>
      </p:sp>
      <p:sp>
        <p:nvSpPr>
          <p:cNvPr id="3" name="TextBox 2">
            <a:extLst>
              <a:ext uri="{FF2B5EF4-FFF2-40B4-BE49-F238E27FC236}">
                <a16:creationId xmlns:a16="http://schemas.microsoft.com/office/drawing/2014/main" id="{9EBB0115-E01D-9D38-08D0-A26CCACB868C}"/>
              </a:ext>
            </a:extLst>
          </p:cNvPr>
          <p:cNvSpPr txBox="1"/>
          <p:nvPr/>
        </p:nvSpPr>
        <p:spPr>
          <a:xfrm>
            <a:off x="765175" y="933450"/>
            <a:ext cx="10661650" cy="28982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chorCtr="0">
            <a:spAutoFit/>
          </a:bodyPr>
          <a:lstStyle/>
          <a:p>
            <a:pPr algn="l"/>
            <a:r>
              <a:rPr lang="en-US" sz="2000" i="0" dirty="0" err="1">
                <a:solidFill>
                  <a:schemeClr val="tx1"/>
                </a:solidFill>
                <a:effectLst/>
                <a:latin typeface="source-serif-pro"/>
              </a:rPr>
              <a:t>OneAPI</a:t>
            </a:r>
            <a:r>
              <a:rPr lang="en-US" sz="2000" i="0" dirty="0">
                <a:solidFill>
                  <a:schemeClr val="tx1"/>
                </a:solidFill>
                <a:effectLst/>
                <a:latin typeface="source-serif-pro"/>
              </a:rPr>
              <a:t> is a significant innovation in the weed detection application. It aims to simplify the process of developing and deploying applications across a wide range of architectures, This is achieved by providing a single, unified programming model that can be used across different architectures, rather than requiring developers to write separate code for each architecture.</a:t>
            </a:r>
          </a:p>
          <a:p>
            <a:pPr algn="l"/>
            <a:r>
              <a:rPr lang="en-US" sz="2000" i="0" dirty="0">
                <a:solidFill>
                  <a:schemeClr val="tx1"/>
                </a:solidFill>
                <a:effectLst/>
                <a:latin typeface="source-serif-pro"/>
              </a:rPr>
              <a:t>OneAPI is considered as a game changer in terms of weed detection algorithm, it allows developers to optimize their code and to make better use of the available resources. This can result in significant performance gains and improved efficiency.</a:t>
            </a:r>
          </a:p>
          <a:p>
            <a:pPr marL="0" marR="0" indent="0" algn="l" defTabSz="2438338" rtl="0" fontAlgn="auto" latinLnBrk="0" hangingPunct="0">
              <a:lnSpc>
                <a:spcPct val="100000"/>
              </a:lnSpc>
              <a:spcBef>
                <a:spcPts val="0"/>
              </a:spcBef>
              <a:spcAft>
                <a:spcPts val="0"/>
              </a:spcAft>
              <a:buClrTx/>
              <a:buSzTx/>
              <a:buFontTx/>
              <a:buNone/>
              <a:tabLst/>
            </a:pPr>
            <a:endParaRPr kumimoji="0" lang="en-US" sz="2000" i="0" u="none" strike="noStrike" cap="none" spc="0" normalizeH="0" baseline="0" dirty="0" err="1">
              <a:ln>
                <a:noFill/>
              </a:ln>
              <a:solidFill>
                <a:schemeClr val="tx1"/>
              </a:solidFill>
              <a:effectLst/>
              <a:uFillTx/>
              <a:latin typeface="source-serif-pro"/>
              <a:sym typeface="Helvetica Neue"/>
            </a:endParaRPr>
          </a:p>
        </p:txBody>
      </p:sp>
      <p:sp>
        <p:nvSpPr>
          <p:cNvPr id="4" name="TextBox 3">
            <a:extLst>
              <a:ext uri="{FF2B5EF4-FFF2-40B4-BE49-F238E27FC236}">
                <a16:creationId xmlns:a16="http://schemas.microsoft.com/office/drawing/2014/main" id="{0CEF2C99-4F31-7AB6-0492-4C32F6A74532}"/>
              </a:ext>
            </a:extLst>
          </p:cNvPr>
          <p:cNvSpPr txBox="1"/>
          <p:nvPr/>
        </p:nvSpPr>
        <p:spPr>
          <a:xfrm>
            <a:off x="765175" y="3708559"/>
            <a:ext cx="11094033" cy="15388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chorCtr="0">
            <a:spAutoFit/>
          </a:bodyPr>
          <a:lstStyle/>
          <a:p>
            <a:pPr marL="0" marR="0" indent="0" algn="l" defTabSz="2438338" rtl="0" fontAlgn="auto" latinLnBrk="0" hangingPunct="0">
              <a:lnSpc>
                <a:spcPct val="100000"/>
              </a:lnSpc>
              <a:spcBef>
                <a:spcPts val="0"/>
              </a:spcBef>
              <a:spcAft>
                <a:spcPts val="0"/>
              </a:spcAft>
              <a:buClrTx/>
              <a:buSzTx/>
              <a:buFontTx/>
              <a:buNone/>
              <a:tabLst/>
            </a:pPr>
            <a:r>
              <a:rPr kumimoji="0" lang="en-US" sz="2000" i="0" u="none" strike="noStrike" cap="none" spc="0" normalizeH="0" baseline="0" dirty="0">
                <a:ln>
                  <a:noFill/>
                </a:ln>
                <a:solidFill>
                  <a:schemeClr val="tx1"/>
                </a:solidFill>
                <a:effectLst/>
                <a:uFillTx/>
                <a:latin typeface="source-serif-pro"/>
                <a:sym typeface="Helvetica Neue"/>
              </a:rPr>
              <a:t>Scalability:</a:t>
            </a:r>
          </a:p>
          <a:p>
            <a:pPr marL="0" marR="0" indent="0" algn="l" defTabSz="2438338" rtl="0" fontAlgn="auto" latinLnBrk="0" hangingPunct="0">
              <a:lnSpc>
                <a:spcPct val="100000"/>
              </a:lnSpc>
              <a:spcBef>
                <a:spcPts val="0"/>
              </a:spcBef>
              <a:spcAft>
                <a:spcPts val="0"/>
              </a:spcAft>
              <a:buClrTx/>
              <a:buSzTx/>
              <a:buFontTx/>
              <a:buNone/>
              <a:tabLst/>
            </a:pPr>
            <a:r>
              <a:rPr kumimoji="0" lang="en-US" sz="2000" i="0" u="none" strike="noStrike" cap="none" spc="0" normalizeH="0" baseline="0" dirty="0">
                <a:ln>
                  <a:noFill/>
                </a:ln>
                <a:solidFill>
                  <a:schemeClr val="tx1"/>
                </a:solidFill>
                <a:effectLst/>
                <a:uFillTx/>
                <a:latin typeface="source-serif-pro"/>
                <a:sym typeface="Helvetica Neue"/>
              </a:rPr>
              <a:t>  </a:t>
            </a:r>
            <a:r>
              <a:rPr lang="en-US" sz="2000" i="0" dirty="0">
                <a:solidFill>
                  <a:schemeClr val="tx1"/>
                </a:solidFill>
                <a:effectLst/>
                <a:latin typeface="Söhne"/>
              </a:rPr>
              <a:t>OneAPI is designed to be scalable and portable across different architectures, allowing developers to write code once and run it on a wide range of hardware platforms, including those from different vendors. Additionally, the libraries and tools provided by OneAPI can be used to optimize code for different architectures</a:t>
            </a:r>
            <a:endParaRPr kumimoji="0" lang="en-US" sz="2000" i="0" u="none" strike="noStrike" cap="none" spc="0" normalizeH="0" baseline="0" dirty="0">
              <a:ln>
                <a:noFill/>
              </a:ln>
              <a:solidFill>
                <a:schemeClr val="tx1"/>
              </a:solidFill>
              <a:effectLst/>
              <a:uFillTx/>
              <a:latin typeface="source-serif-pro"/>
              <a:sym typeface="Helvetica Neue"/>
            </a:endParaRPr>
          </a:p>
        </p:txBody>
      </p:sp>
    </p:spTree>
    <p:extLst>
      <p:ext uri="{BB962C8B-B14F-4D97-AF65-F5344CB8AC3E}">
        <p14:creationId xmlns:p14="http://schemas.microsoft.com/office/powerpoint/2010/main" val="4237258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BF9AC-D492-4B21-94C8-1EADAF97DD00}"/>
              </a:ext>
            </a:extLst>
          </p:cNvPr>
          <p:cNvSpPr>
            <a:spLocks noGrp="1"/>
          </p:cNvSpPr>
          <p:nvPr>
            <p:ph type="title"/>
          </p:nvPr>
        </p:nvSpPr>
        <p:spPr>
          <a:xfrm>
            <a:off x="765175" y="143579"/>
            <a:ext cx="10972801" cy="1091827"/>
          </a:xfrm>
        </p:spPr>
        <p:txBody>
          <a:bodyPr/>
          <a:lstStyle/>
          <a:p>
            <a:r>
              <a:rPr lang="en-US" sz="2800" dirty="0"/>
              <a:t>Development Screenshots (Click PDF to view execution results)</a:t>
            </a:r>
          </a:p>
        </p:txBody>
      </p:sp>
      <p:graphicFrame>
        <p:nvGraphicFramePr>
          <p:cNvPr id="3" name="Object 2">
            <a:extLst>
              <a:ext uri="{FF2B5EF4-FFF2-40B4-BE49-F238E27FC236}">
                <a16:creationId xmlns:a16="http://schemas.microsoft.com/office/drawing/2014/main" id="{003E8582-9076-A59D-271D-099C74E8F9BD}"/>
              </a:ext>
            </a:extLst>
          </p:cNvPr>
          <p:cNvGraphicFramePr>
            <a:graphicFrameLocks noChangeAspect="1"/>
          </p:cNvGraphicFramePr>
          <p:nvPr>
            <p:extLst>
              <p:ext uri="{D42A27DB-BD31-4B8C-83A1-F6EECF244321}">
                <p14:modId xmlns:p14="http://schemas.microsoft.com/office/powerpoint/2010/main" val="3695090518"/>
              </p:ext>
            </p:extLst>
          </p:nvPr>
        </p:nvGraphicFramePr>
        <p:xfrm>
          <a:off x="3657599" y="2165350"/>
          <a:ext cx="3419475" cy="2962360"/>
        </p:xfrm>
        <a:graphic>
          <a:graphicData uri="http://schemas.openxmlformats.org/presentationml/2006/ole">
            <mc:AlternateContent xmlns:mc="http://schemas.openxmlformats.org/markup-compatibility/2006">
              <mc:Choice xmlns:v="urn:schemas-microsoft-com:vml" Requires="v">
                <p:oleObj name="Acrobat Document" showAsIcon="1" r:id="rId3" imgW="914400" imgH="792360" progId="Acrobat.Document.DC">
                  <p:embed/>
                </p:oleObj>
              </mc:Choice>
              <mc:Fallback>
                <p:oleObj name="Acrobat Document" showAsIcon="1" r:id="rId3" imgW="914400" imgH="792360" progId="Acrobat.Document.DC">
                  <p:embed/>
                  <p:pic>
                    <p:nvPicPr>
                      <p:cNvPr id="0" name=""/>
                      <p:cNvPicPr/>
                      <p:nvPr/>
                    </p:nvPicPr>
                    <p:blipFill>
                      <a:blip r:embed="rId4"/>
                      <a:stretch>
                        <a:fillRect/>
                      </a:stretch>
                    </p:blipFill>
                    <p:spPr>
                      <a:xfrm>
                        <a:off x="3657599" y="2165350"/>
                        <a:ext cx="3419475" cy="2962360"/>
                      </a:xfrm>
                      <a:prstGeom prst="rect">
                        <a:avLst/>
                      </a:prstGeom>
                    </p:spPr>
                  </p:pic>
                </p:oleObj>
              </mc:Fallback>
            </mc:AlternateContent>
          </a:graphicData>
        </a:graphic>
      </p:graphicFrame>
    </p:spTree>
    <p:extLst>
      <p:ext uri="{BB962C8B-B14F-4D97-AF65-F5344CB8AC3E}">
        <p14:creationId xmlns:p14="http://schemas.microsoft.com/office/powerpoint/2010/main" val="84284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BF9AC-D492-4B21-94C8-1EADAF97DD00}"/>
              </a:ext>
            </a:extLst>
          </p:cNvPr>
          <p:cNvSpPr>
            <a:spLocks noGrp="1"/>
          </p:cNvSpPr>
          <p:nvPr>
            <p:ph type="title"/>
          </p:nvPr>
        </p:nvSpPr>
        <p:spPr>
          <a:xfrm>
            <a:off x="765175" y="143579"/>
            <a:ext cx="10972801" cy="1091827"/>
          </a:xfrm>
        </p:spPr>
        <p:txBody>
          <a:bodyPr/>
          <a:lstStyle/>
          <a:p>
            <a:r>
              <a:rPr lang="en-US" sz="4800" dirty="0"/>
              <a:t>Quick Summary</a:t>
            </a:r>
          </a:p>
        </p:txBody>
      </p:sp>
      <p:sp>
        <p:nvSpPr>
          <p:cNvPr id="3" name="TextBox 2">
            <a:extLst>
              <a:ext uri="{FF2B5EF4-FFF2-40B4-BE49-F238E27FC236}">
                <a16:creationId xmlns:a16="http://schemas.microsoft.com/office/drawing/2014/main" id="{40E58A91-E8ED-C72B-55D4-FE71E58B09A7}"/>
              </a:ext>
            </a:extLst>
          </p:cNvPr>
          <p:cNvSpPr txBox="1"/>
          <p:nvPr/>
        </p:nvSpPr>
        <p:spPr>
          <a:xfrm>
            <a:off x="765175" y="1350095"/>
            <a:ext cx="9578975" cy="29546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chorCtr="0">
            <a:spAutoFit/>
          </a:bodyPr>
          <a:lstStyle/>
          <a:p>
            <a:pPr marL="457200" marR="0" indent="-457200" algn="l" defTabSz="2438338" rtl="0" fontAlgn="auto" latinLnBrk="0" hangingPunct="0">
              <a:lnSpc>
                <a:spcPct val="100000"/>
              </a:lnSpc>
              <a:spcBef>
                <a:spcPts val="0"/>
              </a:spcBef>
              <a:spcAft>
                <a:spcPts val="0"/>
              </a:spcAft>
              <a:buClrTx/>
              <a:buSzTx/>
              <a:buFont typeface="+mj-lt"/>
              <a:buAutoNum type="arabicPeriod"/>
              <a:tabLst/>
            </a:pPr>
            <a:r>
              <a:rPr lang="en-US" i="0" dirty="0">
                <a:solidFill>
                  <a:srgbClr val="292929"/>
                </a:solidFill>
                <a:effectLst/>
                <a:latin typeface="source-serif-pro"/>
              </a:rPr>
              <a:t>The product developed will be helpful for the targeted application of pesticides to get rid of weeds.</a:t>
            </a:r>
          </a:p>
          <a:p>
            <a:pPr marL="457200" marR="0" indent="-457200" algn="l" defTabSz="2438338" rtl="0" fontAlgn="auto" latinLnBrk="0" hangingPunct="0">
              <a:lnSpc>
                <a:spcPct val="100000"/>
              </a:lnSpc>
              <a:spcBef>
                <a:spcPts val="0"/>
              </a:spcBef>
              <a:spcAft>
                <a:spcPts val="0"/>
              </a:spcAft>
              <a:buClrTx/>
              <a:buSzTx/>
              <a:buFont typeface="+mj-lt"/>
              <a:buAutoNum type="arabicPeriod"/>
              <a:tabLst/>
            </a:pPr>
            <a:r>
              <a:rPr lang="en-US" i="0" dirty="0">
                <a:solidFill>
                  <a:srgbClr val="292929"/>
                </a:solidFill>
                <a:effectLst/>
                <a:latin typeface="source-serif-pro"/>
              </a:rPr>
              <a:t>We will leverage computer vision and deep learning techniques to detect the presence of weeds.</a:t>
            </a:r>
          </a:p>
          <a:p>
            <a:pPr marL="457200" marR="0" indent="-457200" algn="l" defTabSz="2438338" rtl="0" fontAlgn="auto" latinLnBrk="0" hangingPunct="0">
              <a:lnSpc>
                <a:spcPct val="100000"/>
              </a:lnSpc>
              <a:spcBef>
                <a:spcPts val="0"/>
              </a:spcBef>
              <a:spcAft>
                <a:spcPts val="0"/>
              </a:spcAft>
              <a:buClrTx/>
              <a:buSzTx/>
              <a:buFont typeface="+mj-lt"/>
              <a:buAutoNum type="arabicPeriod"/>
              <a:tabLst/>
            </a:pPr>
            <a:r>
              <a:rPr lang="en-US" i="0" dirty="0">
                <a:solidFill>
                  <a:srgbClr val="292929"/>
                </a:solidFill>
                <a:effectLst/>
                <a:latin typeface="source-serif-pro"/>
              </a:rPr>
              <a:t>This will enable targeted remediation techniques to remove them from fields with minimal environmental impact.</a:t>
            </a:r>
          </a:p>
          <a:p>
            <a:pPr marL="457200" marR="0" indent="-457200" algn="l" defTabSz="2438338" rtl="0" fontAlgn="auto" latinLnBrk="0" hangingPunct="0">
              <a:lnSpc>
                <a:spcPct val="100000"/>
              </a:lnSpc>
              <a:spcBef>
                <a:spcPts val="0"/>
              </a:spcBef>
              <a:spcAft>
                <a:spcPts val="0"/>
              </a:spcAft>
              <a:buClrTx/>
              <a:buSzTx/>
              <a:buFont typeface="+mj-lt"/>
              <a:buAutoNum type="arabicPeriod"/>
              <a:tabLst/>
            </a:pPr>
            <a:r>
              <a:rPr lang="en-US" i="0" dirty="0">
                <a:solidFill>
                  <a:srgbClr val="292929"/>
                </a:solidFill>
                <a:effectLst/>
                <a:latin typeface="source-serif-pro"/>
              </a:rPr>
              <a:t>The algorithm is developed , integrated using Intel OneAPI toolkits and an application is developed to detect weeds among crops.</a:t>
            </a:r>
            <a:endParaRPr kumimoji="0" lang="en-US" i="0" u="none" strike="noStrike" cap="none" spc="0" normalizeH="0" baseline="0" dirty="0">
              <a:ln>
                <a:noFill/>
              </a:ln>
              <a:solidFill>
                <a:schemeClr val="tx2"/>
              </a:solidFill>
              <a:effectLst/>
              <a:uFillTx/>
              <a:latin typeface="+mn-lt"/>
              <a:ea typeface="+mn-ea"/>
              <a:cs typeface="+mn-cs"/>
              <a:sym typeface="Helvetica Neue"/>
            </a:endParaRPr>
          </a:p>
        </p:txBody>
      </p:sp>
    </p:spTree>
    <p:extLst>
      <p:ext uri="{BB962C8B-B14F-4D97-AF65-F5344CB8AC3E}">
        <p14:creationId xmlns:p14="http://schemas.microsoft.com/office/powerpoint/2010/main" val="119127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02868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1_BasicWhite">
  <a:themeElements>
    <a:clrScheme name="Intel2020">
      <a:dk1>
        <a:srgbClr val="000000"/>
      </a:dk1>
      <a:lt1>
        <a:srgbClr val="FFFFFF"/>
      </a:lt1>
      <a:dk2>
        <a:srgbClr val="004A86"/>
      </a:dk2>
      <a:lt2>
        <a:srgbClr val="525252"/>
      </a:lt2>
      <a:accent1>
        <a:srgbClr val="0068B5"/>
      </a:accent1>
      <a:accent2>
        <a:srgbClr val="00C7FD"/>
      </a:accent2>
      <a:accent3>
        <a:srgbClr val="F6CB4B"/>
      </a:accent3>
      <a:accent4>
        <a:srgbClr val="D96930"/>
      </a:accent4>
      <a:accent5>
        <a:srgbClr val="8F5DA2"/>
      </a:accent5>
      <a:accent6>
        <a:srgbClr val="8BAE46"/>
      </a:accent6>
      <a:hlink>
        <a:srgbClr val="0068B5"/>
      </a:hlink>
      <a:folHlink>
        <a:srgbClr val="0068B5"/>
      </a:folHlink>
    </a:clrScheme>
    <a:fontScheme name="Custom 11">
      <a:majorFont>
        <a:latin typeface="Intel Clear Light"/>
        <a:ea typeface="Helvetica Neue"/>
        <a:cs typeface="Helvetica Neue"/>
      </a:majorFont>
      <a:minorFont>
        <a:latin typeface="Intel Clear"/>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none" lIns="0" tIns="0" rIns="0" bIns="0" numCol="1" spcCol="38100" rtlCol="0" anchor="t" anchorCtr="0">
        <a:spAutoFit/>
      </a:bodyPr>
      <a:lstStyle>
        <a:defPPr marL="0" marR="0" indent="0" algn="l" defTabSz="2438338" rtl="0" fontAlgn="auto" latinLnBrk="0" hangingPunct="0">
          <a:lnSpc>
            <a:spcPct val="100000"/>
          </a:lnSpc>
          <a:spcBef>
            <a:spcPts val="0"/>
          </a:spcBef>
          <a:spcAft>
            <a:spcPts val="0"/>
          </a:spcAft>
          <a:buClrTx/>
          <a:buSzTx/>
          <a:buFontTx/>
          <a:buNone/>
          <a:tabLst/>
          <a:defRPr kumimoji="0" b="0" i="0" u="none" strike="noStrike" cap="none" spc="0" normalizeH="0" baseline="0" dirty="0" err="1" smtClean="0">
            <a:ln>
              <a:noFill/>
            </a:ln>
            <a:solidFill>
              <a:schemeClr val="tx2"/>
            </a:solidFill>
            <a:effectLst/>
            <a:uFillTx/>
            <a:latin typeface="+mn-lt"/>
            <a:ea typeface="+mn-ea"/>
            <a:cs typeface="+mn-cs"/>
            <a:sym typeface="Helvetica Neue"/>
          </a:defRPr>
        </a:def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C49381EF7ED814697C92BCFEAA35F07" ma:contentTypeVersion="12" ma:contentTypeDescription="Create a new document." ma:contentTypeScope="" ma:versionID="7f6908479696606fd65977b8483fd885">
  <xsd:schema xmlns:xsd="http://www.w3.org/2001/XMLSchema" xmlns:xs="http://www.w3.org/2001/XMLSchema" xmlns:p="http://schemas.microsoft.com/office/2006/metadata/properties" xmlns:ns2="8dea9555-952f-4fac-bd73-fe2c71265448" xmlns:ns3="16dba942-3054-4780-b322-0c3c90aecc0e" targetNamespace="http://schemas.microsoft.com/office/2006/metadata/properties" ma:root="true" ma:fieldsID="cf1a123f252a7295269f51d52bd0a257" ns2:_="" ns3:_="">
    <xsd:import namespace="8dea9555-952f-4fac-bd73-fe2c71265448"/>
    <xsd:import namespace="16dba942-3054-4780-b322-0c3c90aecc0e"/>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3:SharedWithUsers" minOccurs="0"/>
                <xsd:element ref="ns3:SharedWithDetails" minOccurs="0"/>
                <xsd:element ref="ns2:MediaServiceAutoKeyPoints" minOccurs="0"/>
                <xsd:element ref="ns2:MediaServiceKeyPoint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ea9555-952f-4fac-bd73-fe2c712654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dba942-3054-4780-b322-0c3c90aecc0e"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01C66F3-FBD8-4B0F-98D9-445FE3649D01}">
  <ds:schemaRefs>
    <ds:schemaRef ds:uri="http://schemas.microsoft.com/sharepoint/v3/contenttype/forms"/>
  </ds:schemaRefs>
</ds:datastoreItem>
</file>

<file path=customXml/itemProps2.xml><?xml version="1.0" encoding="utf-8"?>
<ds:datastoreItem xmlns:ds="http://schemas.openxmlformats.org/officeDocument/2006/customXml" ds:itemID="{724B8A99-8161-4D52-8DFD-478F5C1B3170}">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E0C4082D-26E3-47F1-9430-31E4120ABEB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dea9555-952f-4fac-bd73-fe2c71265448"/>
    <ds:schemaRef ds:uri="16dba942-3054-4780-b322-0c3c90aecc0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4318</TotalTime>
  <Words>577</Words>
  <Application>Microsoft Office PowerPoint</Application>
  <PresentationFormat>Widescreen</PresentationFormat>
  <Paragraphs>35</Paragraphs>
  <Slides>8</Slides>
  <Notes>7</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8</vt:i4>
      </vt:variant>
    </vt:vector>
  </HeadingPairs>
  <TitlesOfParts>
    <vt:vector size="22" baseType="lpstr">
      <vt:lpstr>Arial</vt:lpstr>
      <vt:lpstr>Calibri</vt:lpstr>
      <vt:lpstr>Helvetica</vt:lpstr>
      <vt:lpstr>Helvetica Neue</vt:lpstr>
      <vt:lpstr>Helvetica Neue Medium</vt:lpstr>
      <vt:lpstr>Intel Clear</vt:lpstr>
      <vt:lpstr>Intel Clear Light</vt:lpstr>
      <vt:lpstr>proxima-nova</vt:lpstr>
      <vt:lpstr>sohne</vt:lpstr>
      <vt:lpstr>Söhne</vt:lpstr>
      <vt:lpstr>source-serif-pro</vt:lpstr>
      <vt:lpstr>Wingdings</vt:lpstr>
      <vt:lpstr>21_BasicWhite</vt:lpstr>
      <vt:lpstr>Adobe Acrobat Document</vt:lpstr>
      <vt:lpstr>Intel® oneAPI Hackathon for Open Innovation</vt:lpstr>
      <vt:lpstr>Theme Chosen and Motivation</vt:lpstr>
      <vt:lpstr>Proposed Tech Architecture (Highlight usage of oneAPI data analytics toolkit)</vt:lpstr>
      <vt:lpstr>Impact of inclusion of oneAPI </vt:lpstr>
      <vt:lpstr>Innovation Quotient and Scalability </vt:lpstr>
      <vt:lpstr>Development Screenshots (Click PDF to view execution results)</vt:lpstr>
      <vt:lpstr>Quick 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Killeen, Kristine</dc:creator>
  <cp:keywords>CTPClassification=CTP_NT</cp:keywords>
  <cp:lastModifiedBy>Azure Gears</cp:lastModifiedBy>
  <cp:revision>278</cp:revision>
  <dcterms:modified xsi:type="dcterms:W3CDTF">2023-02-28T17:51:42Z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77294acb-f791-4422-865e-0b7527e37b89</vt:lpwstr>
  </property>
  <property fmtid="{D5CDD505-2E9C-101B-9397-08002B2CF9AE}" pid="3" name="CTP_TimeStamp">
    <vt:lpwstr>2020-08-21 21:49:33Z</vt:lpwstr>
  </property>
  <property fmtid="{D5CDD505-2E9C-101B-9397-08002B2CF9AE}" pid="4" name="CTP_BU">
    <vt:lpwstr>NA</vt:lpwstr>
  </property>
  <property fmtid="{D5CDD505-2E9C-101B-9397-08002B2CF9AE}" pid="5" name="CTP_IDSID">
    <vt:lpwstr>NA</vt:lpwstr>
  </property>
  <property fmtid="{D5CDD505-2E9C-101B-9397-08002B2CF9AE}" pid="6" name="CTP_WWID">
    <vt:lpwstr>NA</vt:lpwstr>
  </property>
  <property fmtid="{D5CDD505-2E9C-101B-9397-08002B2CF9AE}" pid="7" name="CTPClassification">
    <vt:lpwstr>CTP_NT</vt:lpwstr>
  </property>
  <property fmtid="{D5CDD505-2E9C-101B-9397-08002B2CF9AE}" pid="8" name="ContentTypeId">
    <vt:lpwstr>0x010100FC49381EF7ED814697C92BCFEAA35F07</vt:lpwstr>
  </property>
</Properties>
</file>